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notesMasters/_rels/notesMaster1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5.xml.rels" ContentType="application/vnd.openxmlformats-package.relationships+xml"/>
  <Override PartName="/ppt/slideMasters/_rels/slideMaster6.xml.rels" ContentType="application/vnd.openxmlformats-package.relationships+xml"/>
  <Override PartName="/ppt/slideMasters/_rels/slideMaster7.xml.rels" ContentType="application/vnd.openxmlformats-package.relationships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notesSlides/_rels/notesSlide72.xml.rels" ContentType="application/vnd.openxmlformats-package.relationships+xml"/>
  <Override PartName="/ppt/notesSlides/notesSlide72.xml" ContentType="application/vnd.openxmlformats-officedocument.presentationml.notesSlide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media/image9.png" ContentType="image/png"/>
  <Override PartName="/ppt/media/image1.png" ContentType="image/png"/>
  <Override PartName="/ppt/media/image200.jpeg" ContentType="image/jpeg"/>
  <Override PartName="/ppt/media/image58.png" ContentType="image/png"/>
  <Override PartName="/ppt/media/image145.jpeg" ContentType="image/jpeg"/>
  <Override PartName="/ppt/media/image2.png" ContentType="image/png"/>
  <Override PartName="/ppt/media/image173.jpeg" ContentType="image/jpeg"/>
  <Override PartName="/ppt/media/image59.png" ContentType="image/png"/>
  <Override PartName="/ppt/media/image3.png" ContentType="image/png"/>
  <Override PartName="/ppt/media/image70.png" ContentType="image/png"/>
  <Override PartName="/ppt/media/image4.png" ContentType="image/png"/>
  <Override PartName="/ppt/media/image71.png" ContentType="image/png"/>
  <Override PartName="/ppt/media/image5.png" ContentType="image/png"/>
  <Override PartName="/ppt/media/image190.jpeg" ContentType="image/jpeg"/>
  <Override PartName="/ppt/media/image6.png" ContentType="image/png"/>
  <Override PartName="/ppt/media/image85.wmf" ContentType="image/x-wmf"/>
  <Override PartName="/ppt/media/image73.png" ContentType="image/png"/>
  <Override PartName="/ppt/media/image7.png" ContentType="image/png"/>
  <Override PartName="/ppt/media/image74.png" ContentType="image/png"/>
  <Override PartName="/ppt/media/image8.png" ContentType="image/png"/>
  <Override PartName="/ppt/media/image10.png" ContentType="image/png"/>
  <Override PartName="/ppt/media/image11.png" ContentType="image/png"/>
  <Override PartName="/ppt/media/image12.png" ContentType="image/png"/>
  <Override PartName="/ppt/media/image13.png" ContentType="image/png"/>
  <Override PartName="/ppt/media/image14.png" ContentType="image/png"/>
  <Override PartName="/ppt/media/image15.png" ContentType="image/png"/>
  <Override PartName="/ppt/media/image100.wmf" ContentType="image/x-wmf"/>
  <Override PartName="/ppt/media/image16.png" ContentType="image/png"/>
  <Override PartName="/ppt/media/image17.png" ContentType="image/png"/>
  <Override PartName="/ppt/media/image198.jpeg" ContentType="image/jpeg"/>
  <Override PartName="/ppt/media/image102.wmf" ContentType="image/x-wmf"/>
  <Override PartName="/ppt/media/image18.png" ContentType="image/png"/>
  <Override PartName="/ppt/media/image19.png" ContentType="image/png"/>
  <Override PartName="/ppt/media/image20.png" ContentType="image/png"/>
  <Override PartName="/ppt/media/image21.png" ContentType="image/png"/>
  <Override PartName="/ppt/media/image22.png" ContentType="image/png"/>
  <Override PartName="/ppt/media/image23.png" ContentType="image/png"/>
  <Override PartName="/ppt/media/image24.png" ContentType="image/png"/>
  <Override PartName="/ppt/media/image25.png" ContentType="image/png"/>
  <Override PartName="/ppt/media/image26.png" ContentType="image/png"/>
  <Override PartName="/ppt/media/image27.png" ContentType="image/png"/>
  <Override PartName="/ppt/media/image199.jpeg" ContentType="image/jpeg"/>
  <Override PartName="/ppt/media/image28.png" ContentType="image/png"/>
  <Override PartName="/ppt/media/image170.jpeg" ContentType="image/jpeg"/>
  <Override PartName="/ppt/media/image101.png" ContentType="image/png"/>
  <Override PartName="/ppt/media/image29.png" ContentType="image/png"/>
  <Override PartName="/ppt/media/image30.png" ContentType="image/png"/>
  <Override PartName="/ppt/media/image31.png" ContentType="image/png"/>
  <Override PartName="/ppt/media/image32.png" ContentType="image/png"/>
  <Override PartName="/ppt/media/image48.jpeg" ContentType="image/jpeg"/>
  <Override PartName="/ppt/media/image33.png" ContentType="image/png"/>
  <Override PartName="/ppt/media/image34.png" ContentType="image/png"/>
  <Override PartName="/ppt/media/image35.png" ContentType="image/png"/>
  <Override PartName="/ppt/media/image36.png" ContentType="image/png"/>
  <Override PartName="/ppt/media/image37.png" ContentType="image/png"/>
  <Override PartName="/ppt/media/image143.jpeg" ContentType="image/jpeg"/>
  <Override PartName="/ppt/media/image60.wmf" ContentType="image/x-wmf"/>
  <Override PartName="/ppt/media/image38.png" ContentType="image/png"/>
  <Override PartName="/ppt/media/image171.jpeg" ContentType="image/jpeg"/>
  <Override PartName="/ppt/media/image39.png" ContentType="image/png"/>
  <Override PartName="/ppt/media/image40.png" ContentType="image/png"/>
  <Override PartName="/ppt/media/image41.png" ContentType="image/png"/>
  <Override PartName="/ppt/media/image42.png" ContentType="image/png"/>
  <Override PartName="/ppt/media/image54.wmf" ContentType="image/x-wmf"/>
  <Override PartName="/ppt/media/image138.jpeg" ContentType="image/jpeg"/>
  <Override PartName="/ppt/media/image49.jpeg" ContentType="image/jpeg"/>
  <Override PartName="/ppt/media/image43.png" ContentType="image/png"/>
  <Override PartName="/ppt/media/image44.png" ContentType="image/png"/>
  <Override PartName="/ppt/media/image127.jpeg" ContentType="image/jpeg"/>
  <Override PartName="/ppt/media/image45.png" ContentType="image/png"/>
  <Override PartName="/ppt/media/image57.wmf" ContentType="image/x-wmf"/>
  <Override PartName="/ppt/media/image46.png" ContentType="image/png"/>
  <Override PartName="/ppt/media/image47.png" ContentType="image/png"/>
  <Override PartName="/ppt/media/image129.jpeg" ContentType="image/jpeg"/>
  <Override PartName="/ppt/media/image65.png" ContentType="image/png"/>
  <Override PartName="/ppt/media/image50.jpeg" ContentType="image/jpeg"/>
  <Override PartName="/ppt/media/image51.png" ContentType="image/png"/>
  <Override PartName="/ppt/media/image63.wmf" ContentType="image/x-wmf"/>
  <Override PartName="/ppt/media/image52.png" ContentType="image/png"/>
  <Override PartName="/ppt/media/image53.png" ContentType="image/png"/>
  <Override PartName="/ppt/media/image128.jpeg" ContentType="image/jpeg"/>
  <Override PartName="/ppt/media/image55.png" ContentType="image/png"/>
  <Override PartName="/ppt/media/image56.png" ContentType="image/png"/>
  <Override PartName="/ppt/media/image61.png" ContentType="image/png"/>
  <Override PartName="/ppt/media/image62.png" ContentType="image/png"/>
  <Override PartName="/ppt/media/image64.png" ContentType="image/png"/>
  <Override PartName="/ppt/media/image66.wmf" ContentType="image/x-wmf"/>
  <Override PartName="/ppt/media/image67.png" ContentType="image/png"/>
  <Override PartName="/ppt/media/image201.jpeg" ContentType="image/jpeg"/>
  <Override PartName="/ppt/media/image68.png" ContentType="image/png"/>
  <Override PartName="/ppt/media/image69.wmf" ContentType="image/x-wmf"/>
  <Override PartName="/ppt/media/image72.wmf" ContentType="image/x-wmf"/>
  <Override PartName="/ppt/media/image164.jpeg" ContentType="image/jpeg"/>
  <Override PartName="/ppt/media/image75.jpeg" ContentType="image/jpeg"/>
  <Override PartName="/ppt/media/image208.png" ContentType="image/png"/>
  <Override PartName="/ppt/media/image165.jpeg" ContentType="image/jpeg"/>
  <Override PartName="/ppt/media/image76.jpeg" ContentType="image/jpeg"/>
  <Override PartName="/ppt/media/image166.jpeg" ContentType="image/jpeg"/>
  <Override PartName="/ppt/media/image77.jpeg" ContentType="image/jpeg"/>
  <Override PartName="/ppt/media/image167.jpeg" ContentType="image/jpeg"/>
  <Override PartName="/ppt/media/image78.jpeg" ContentType="image/jpeg"/>
  <Override PartName="/ppt/media/image175.jpeg" ContentType="image/jpeg"/>
  <Override PartName="/ppt/media/image79.png" ContentType="image/png"/>
  <Override PartName="/ppt/media/image80.png" ContentType="image/png"/>
  <Override PartName="/ppt/media/image81.png" ContentType="image/png"/>
  <Override PartName="/ppt/media/image191.jpeg" ContentType="image/jpeg"/>
  <Override PartName="/ppt/media/image94.wmf" ContentType="image/x-wmf"/>
  <Override PartName="/ppt/media/image82.png" ContentType="image/png"/>
  <Override PartName="/ppt/media/image83.png" ContentType="image/png"/>
  <Override PartName="/ppt/media/image84.png" ContentType="image/png"/>
  <Override PartName="/ppt/media/image98.wmf" ContentType="image/x-wmf"/>
  <Override PartName="/ppt/media/image86.png" ContentType="image/png"/>
  <Override PartName="/ppt/media/image87.png" ContentType="image/png"/>
  <Override PartName="/ppt/media/image88.wmf" ContentType="image/x-wmf"/>
  <Override PartName="/ppt/media/image176.jpeg" ContentType="image/jpeg"/>
  <Override PartName="/ppt/media/image89.png" ContentType="image/png"/>
  <Override PartName="/ppt/media/image90.png" ContentType="image/png"/>
  <Override PartName="/ppt/media/image91.wmf" ContentType="image/x-wmf"/>
  <Override PartName="/ppt/media/image192.jpeg" ContentType="image/jpeg"/>
  <Override PartName="/ppt/media/image92.png" ContentType="image/png"/>
  <Override PartName="/ppt/media/image93.png" ContentType="image/png"/>
  <Override PartName="/ppt/media/image95.png" ContentType="image/png"/>
  <Override PartName="/ppt/media/image96.png" ContentType="image/png"/>
  <Override PartName="/ppt/media/image97.png" ContentType="image/png"/>
  <Override PartName="/ppt/media/image177.jpeg" ContentType="image/jpeg"/>
  <Override PartName="/ppt/media/image99.png" ContentType="image/png"/>
  <Override PartName="/ppt/media/image103.png" ContentType="image/png"/>
  <Override PartName="/ppt/media/image104.wmf" ContentType="image/x-wmf"/>
  <Override PartName="/ppt/media/image105.jpeg" ContentType="image/jpeg"/>
  <Override PartName="/ppt/media/image106.jpeg" ContentType="image/jpeg"/>
  <Override PartName="/ppt/media/image107.jpeg" ContentType="image/jpeg"/>
  <Override PartName="/ppt/media/image108.jpeg" ContentType="image/jpeg"/>
  <Override PartName="/ppt/media/image109.jpeg" ContentType="image/jpeg"/>
  <Override PartName="/ppt/media/image110.jpeg" ContentType="image/jpeg"/>
  <Override PartName="/ppt/media/image111.jpeg" ContentType="image/jpeg"/>
  <Override PartName="/ppt/media/image112.jpeg" ContentType="image/jpeg"/>
  <Override PartName="/ppt/media/image113.jpeg" ContentType="image/jpeg"/>
  <Override PartName="/ppt/media/image114.png" ContentType="image/png"/>
  <Override PartName="/ppt/media/image115.jpeg" ContentType="image/jpeg"/>
  <Override PartName="/ppt/media/image116.jpeg" ContentType="image/jpeg"/>
  <Override PartName="/ppt/media/image117.jpeg" ContentType="image/jpeg"/>
  <Override PartName="/ppt/media/image156.jpeg" ContentType="image/jpeg"/>
  <Override PartName="/ppt/media/image118.png" ContentType="image/png"/>
  <Override PartName="/ppt/media/image119.png" ContentType="image/png"/>
  <Override PartName="/ppt/media/image120.png" ContentType="image/png"/>
  <Override PartName="/ppt/media/image172.jpeg" ContentType="image/jpeg"/>
  <Override PartName="/ppt/media/image121.png" ContentType="image/png"/>
  <Override PartName="/ppt/media/image122.png" ContentType="image/png"/>
  <Override PartName="/ppt/media/image123.png" ContentType="image/png"/>
  <Override PartName="/ppt/media/image124.png" ContentType="image/png"/>
  <Override PartName="/ppt/media/image125.png" ContentType="image/png"/>
  <Override PartName="/ppt/media/image126.png" ContentType="image/png"/>
  <Override PartName="/ppt/media/image130.jpeg" ContentType="image/jpeg"/>
  <Override PartName="/ppt/media/image131.jpeg" ContentType="image/jpeg"/>
  <Override PartName="/ppt/media/image132.jpeg" ContentType="image/jpeg"/>
  <Override PartName="/ppt/media/image133.jpeg" ContentType="image/jpeg"/>
  <Override PartName="/ppt/media/image134.jpeg" ContentType="image/jpeg"/>
  <Override PartName="/ppt/media/image135.jpeg" ContentType="image/jpeg"/>
  <Override PartName="/ppt/media/image136.jpeg" ContentType="image/jpeg"/>
  <Override PartName="/ppt/media/image137.png" ContentType="image/png"/>
  <Override PartName="/ppt/media/image139.jpeg" ContentType="image/jpeg"/>
  <Override PartName="/ppt/media/image140.jpeg" ContentType="image/jpeg"/>
  <Override PartName="/ppt/media/image141.jpeg" ContentType="image/jpeg"/>
  <Override PartName="/ppt/media/image142.jpeg" ContentType="image/jpeg"/>
  <Override PartName="/ppt/media/image144.jpeg" ContentType="image/jpeg"/>
  <Override PartName="/ppt/media/image146.jpeg" ContentType="image/jpeg"/>
  <Override PartName="/ppt/media/image147.jpeg" ContentType="image/jpeg"/>
  <Override PartName="/ppt/media/image148.jpeg" ContentType="image/jpeg"/>
  <Override PartName="/ppt/media/image149.jpeg" ContentType="image/jpeg"/>
  <Override PartName="/ppt/media/image150.jpeg" ContentType="image/jpeg"/>
  <Override PartName="/ppt/media/image151.jpeg" ContentType="image/jpeg"/>
  <Override PartName="/ppt/media/image152.jpeg" ContentType="image/jpeg"/>
  <Override PartName="/ppt/media/image153.jpeg" ContentType="image/jpeg"/>
  <Override PartName="/ppt/media/image154.jpeg" ContentType="image/jpeg"/>
  <Override PartName="/ppt/media/image155.png" ContentType="image/png"/>
  <Override PartName="/ppt/media/image157.png" ContentType="image/png"/>
  <Override PartName="/ppt/media/image158.jpeg" ContentType="image/jpeg"/>
  <Override PartName="/ppt/media/image159.jpeg" ContentType="image/jpeg"/>
  <Override PartName="/ppt/media/image160.jpeg" ContentType="image/jpeg"/>
  <Override PartName="/ppt/media/image161.jpeg" ContentType="image/jpeg"/>
  <Override PartName="/ppt/media/image162.jpeg" ContentType="image/jpeg"/>
  <Override PartName="/ppt/media/image163.jpeg" ContentType="image/jpeg"/>
  <Override PartName="/ppt/media/image168.jpeg" ContentType="image/jpeg"/>
  <Override PartName="/ppt/media/image169.jpeg" ContentType="image/jpeg"/>
  <Override PartName="/ppt/media/image174.jpeg" ContentType="image/jpeg"/>
  <Override PartName="/ppt/media/image178.jpeg" ContentType="image/jpeg"/>
  <Override PartName="/ppt/media/image179.jpeg" ContentType="image/jpeg"/>
  <Override PartName="/ppt/media/image180.jpeg" ContentType="image/jpeg"/>
  <Override PartName="/ppt/media/image211.png" ContentType="image/png"/>
  <Override PartName="/ppt/media/image181.jpeg" ContentType="image/jpeg"/>
  <Override PartName="/ppt/media/image182.jpeg" ContentType="image/jpeg"/>
  <Override PartName="/ppt/media/image183.jpeg" ContentType="image/jpeg"/>
  <Override PartName="/ppt/media/image184.jpeg" ContentType="image/jpeg"/>
  <Override PartName="/ppt/media/image185.jpeg" ContentType="image/jpeg"/>
  <Override PartName="/ppt/media/image186.jpeg" ContentType="image/jpeg"/>
  <Override PartName="/ppt/media/image187.jpeg" ContentType="image/jpeg"/>
  <Override PartName="/ppt/media/image188.jpeg" ContentType="image/jpeg"/>
  <Override PartName="/ppt/media/image189.jpeg" ContentType="image/jpeg"/>
  <Override PartName="/ppt/media/image193.jpeg" ContentType="image/jpeg"/>
  <Override PartName="/ppt/media/image194.jpeg" ContentType="image/jpeg"/>
  <Override PartName="/ppt/media/image195.jpeg" ContentType="image/jpeg"/>
  <Override PartName="/ppt/media/image196.jpeg" ContentType="image/jpeg"/>
  <Override PartName="/ppt/media/image197.png" ContentType="image/png"/>
  <Override PartName="/ppt/media/image202.jpeg" ContentType="image/jpeg"/>
  <Override PartName="/ppt/media/image203.jpeg" ContentType="image/jpeg"/>
  <Override PartName="/ppt/media/image204.jpeg" ContentType="image/jpeg"/>
  <Override PartName="/ppt/media/image205.jpeg" ContentType="image/jpeg"/>
  <Override PartName="/ppt/media/image206.wmf" ContentType="image/x-wmf"/>
  <Override PartName="/ppt/media/image207.png" ContentType="image/png"/>
  <Override PartName="/ppt/media/image209.png" ContentType="image/png"/>
  <Override PartName="/ppt/media/image210.png" ContentType="image/png"/>
  <Override PartName="/ppt/slideLayouts/slideLayout3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53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54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55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56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7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58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59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39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46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48.xml.rels" ContentType="application/vnd.openxmlformats-package.relationships+xml"/>
  <Override PartName="/ppt/slideLayouts/_rels/slideLayout49.xml.rels" ContentType="application/vnd.openxmlformats-package.relationships+xml"/>
  <Override PartName="/ppt/slideLayouts/_rels/slideLayout50.xml.rels" ContentType="application/vnd.openxmlformats-package.relationships+xml"/>
  <Override PartName="/ppt/slideLayouts/_rels/slideLayout51.xml.rels" ContentType="application/vnd.openxmlformats-package.relationships+xml"/>
  <Override PartName="/ppt/slideLayouts/_rels/slideLayout52.xml.rels" ContentType="application/vnd.openxmlformats-package.relationships+xml"/>
  <Override PartName="/ppt/slideLayouts/_rels/slideLayout60.xml.rels" ContentType="application/vnd.openxmlformats-package.relationships+xml"/>
  <Override PartName="/ppt/slideLayouts/_rels/slideLayout61.xml.rels" ContentType="application/vnd.openxmlformats-package.relationships+xml"/>
  <Override PartName="/ppt/slideLayouts/_rels/slideLayout62.xml.rels" ContentType="application/vnd.openxmlformats-package.relationships+xml"/>
  <Override PartName="/ppt/slideLayouts/_rels/slideLayout63.xml.rels" ContentType="application/vnd.openxmlformats-package.relationships+xml"/>
  <Override PartName="/ppt/slideLayouts/_rels/slideLayout64.xml.rels" ContentType="application/vnd.openxmlformats-package.relationships+xml"/>
  <Override PartName="/ppt/slideLayouts/_rels/slideLayout65.xml.rels" ContentType="application/vnd.openxmlformats-package.relationships+xml"/>
  <Override PartName="/ppt/slideLayouts/_rels/slideLayout66.xml.rels" ContentType="application/vnd.openxmlformats-package.relationships+xml"/>
  <Override PartName="/ppt/slideLayouts/_rels/slideLayout67.xml.rels" ContentType="application/vnd.openxmlformats-package.relationships+xml"/>
  <Override PartName="/ppt/slideLayouts/_rels/slideLayout68.xml.rels" ContentType="application/vnd.openxmlformats-package.relationships+xml"/>
  <Override PartName="/ppt/slideLayouts/_rels/slideLayout69.xml.rels" ContentType="application/vnd.openxmlformats-package.relationships+xml"/>
  <Override PartName="/ppt/slideLayouts/_rels/slideLayout70.xml.rels" ContentType="application/vnd.openxmlformats-package.relationships+xml"/>
  <Override PartName="/ppt/slideLayouts/_rels/slideLayout71.xml.rels" ContentType="application/vnd.openxmlformats-package.relationships+xml"/>
  <Override PartName="/ppt/slideLayouts/_rels/slideLayout72.xml.rels" ContentType="application/vnd.openxmlformats-package.relationships+xml"/>
  <Override PartName="/ppt/slideLayouts/_rels/slideLayout73.xml.rels" ContentType="application/vnd.openxmlformats-package.relationships+xml"/>
  <Override PartName="/ppt/slideLayouts/_rels/slideLayout74.xml.rels" ContentType="application/vnd.openxmlformats-package.relationships+xml"/>
  <Override PartName="/ppt/slideLayouts/_rels/slideLayout75.xml.rels" ContentType="application/vnd.openxmlformats-package.relationships+xml"/>
  <Override PartName="/ppt/slideLayouts/_rels/slideLayout76.xml.rels" ContentType="application/vnd.openxmlformats-package.relationships+xml"/>
  <Override PartName="/ppt/slideLayouts/_rels/slideLayout77.xml.rels" ContentType="application/vnd.openxmlformats-package.relationships+xml"/>
  <Override PartName="/ppt/slideLayouts/_rels/slideLayout78.xml.rels" ContentType="application/vnd.openxmlformats-package.relationships+xml"/>
  <Override PartName="/ppt/slideLayouts/_rels/slideLayout79.xml.rels" ContentType="application/vnd.openxmlformats-package.relationships+xml"/>
  <Override PartName="/ppt/slideLayouts/_rels/slideLayout80.xml.rels" ContentType="application/vnd.openxmlformats-package.relationships+xml"/>
  <Override PartName="/ppt/slideLayouts/_rels/slideLayout81.xml.rels" ContentType="application/vnd.openxmlformats-package.relationships+xml"/>
  <Override PartName="/ppt/slideLayouts/_rels/slideLayout82.xml.rels" ContentType="application/vnd.openxmlformats-package.relationships+xml"/>
  <Override PartName="/ppt/slideLayouts/_rels/slideLayout83.xml.rels" ContentType="application/vnd.openxmlformats-package.relationships+xml"/>
  <Override PartName="/ppt/slideLayouts/_rels/slideLayout84.xml.rels" ContentType="application/vnd.openxmlformats-package.relationships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_rels/presentation.xml.rels" ContentType="application/vnd.openxmlformats-package.relationships+xml"/>
  <Override PartName="/ppt/slides/slide9.xml" ContentType="application/vnd.openxmlformats-officedocument.presentationml.slide+xml"/>
  <Override PartName="/ppt/slides/slide26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20.xml" ContentType="application/vnd.openxmlformats-officedocument.presentationml.slide+xml"/>
  <Override PartName="/ppt/slides/slide4.xml" ContentType="application/vnd.openxmlformats-officedocument.presentationml.slide+xml"/>
  <Override PartName="/ppt/slides/slide21.xml" ContentType="application/vnd.openxmlformats-officedocument.presentationml.slide+xml"/>
  <Override PartName="/ppt/slides/slide5.xml" ContentType="application/vnd.openxmlformats-officedocument.presentationml.slide+xml"/>
  <Override PartName="/ppt/slides/slide22.xml" ContentType="application/vnd.openxmlformats-officedocument.presentationml.slide+xml"/>
  <Override PartName="/ppt/slides/slide6.xml" ContentType="application/vnd.openxmlformats-officedocument.presentationml.slide+xml"/>
  <Override PartName="/ppt/slides/slide23.xml" ContentType="application/vnd.openxmlformats-officedocument.presentationml.slide+xml"/>
  <Override PartName="/ppt/slides/slide7.xml" ContentType="application/vnd.openxmlformats-officedocument.presentationml.slide+xml"/>
  <Override PartName="/ppt/slides/slide24.xml" ContentType="application/vnd.openxmlformats-officedocument.presentationml.slide+xml"/>
  <Override PartName="/ppt/slides/slide8.xml" ContentType="application/vnd.openxmlformats-officedocument.presentationml.slide+xml"/>
  <Override PartName="/ppt/slides/slide25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_rels/slide53.xml.rels" ContentType="application/vnd.openxmlformats-package.relationships+xml"/>
  <Override PartName="/ppt/slides/_rels/slide9.xml.rels" ContentType="application/vnd.openxmlformats-package.relationships+xml"/>
  <Override PartName="/ppt/slides/_rels/slide35.xml.rels" ContentType="application/vnd.openxmlformats-package.relationships+xml"/>
  <Override PartName="/ppt/slides/_rels/slide1.xml.rels" ContentType="application/vnd.openxmlformats-package.relationships+xml"/>
  <Override PartName="/ppt/slides/_rels/slide36.xml.rels" ContentType="application/vnd.openxmlformats-package.relationships+xml"/>
  <Override PartName="/ppt/slides/_rels/slide2.xml.rels" ContentType="application/vnd.openxmlformats-package.relationships+xml"/>
  <Override PartName="/ppt/slides/_rels/slide37.xml.rels" ContentType="application/vnd.openxmlformats-package.relationships+xml"/>
  <Override PartName="/ppt/slides/_rels/slide3.xml.rels" ContentType="application/vnd.openxmlformats-package.relationships+xml"/>
  <Override PartName="/ppt/slides/_rels/slide38.xml.rels" ContentType="application/vnd.openxmlformats-package.relationships+xml"/>
  <Override PartName="/ppt/slides/_rels/slide4.xml.rels" ContentType="application/vnd.openxmlformats-package.relationships+xml"/>
  <Override PartName="/ppt/slides/_rels/slide39.xml.rels" ContentType="application/vnd.openxmlformats-package.relationships+xml"/>
  <Override PartName="/ppt/slides/_rels/slide5.xml.rels" ContentType="application/vnd.openxmlformats-package.relationships+xml"/>
  <Override PartName="/ppt/slides/_rels/slide50.xml.rels" ContentType="application/vnd.openxmlformats-package.relationships+xml"/>
  <Override PartName="/ppt/slides/_rels/slide6.xml.rels" ContentType="application/vnd.openxmlformats-package.relationships+xml"/>
  <Override PartName="/ppt/slides/_rels/slide51.xml.rels" ContentType="application/vnd.openxmlformats-package.relationships+xml"/>
  <Override PartName="/ppt/slides/_rels/slide7.xml.rels" ContentType="application/vnd.openxmlformats-package.relationships+xml"/>
  <Override PartName="/ppt/slides/_rels/slide52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slides/_rels/slide20.xml.rels" ContentType="application/vnd.openxmlformats-package.relationships+xml"/>
  <Override PartName="/ppt/slides/_rels/slide21.xml.rels" ContentType="application/vnd.openxmlformats-package.relationships+xml"/>
  <Override PartName="/ppt/slides/_rels/slide22.xml.rels" ContentType="application/vnd.openxmlformats-package.relationships+xml"/>
  <Override PartName="/ppt/slides/_rels/slide23.xml.rels" ContentType="application/vnd.openxmlformats-package.relationships+xml"/>
  <Override PartName="/ppt/slides/_rels/slide24.xml.rels" ContentType="application/vnd.openxmlformats-package.relationships+xml"/>
  <Override PartName="/ppt/slides/_rels/slide25.xml.rels" ContentType="application/vnd.openxmlformats-package.relationships+xml"/>
  <Override PartName="/ppt/slides/_rels/slide26.xml.rels" ContentType="application/vnd.openxmlformats-package.relationships+xml"/>
  <Override PartName="/ppt/slides/_rels/slide27.xml.rels" ContentType="application/vnd.openxmlformats-package.relationships+xml"/>
  <Override PartName="/ppt/slides/_rels/slide28.xml.rels" ContentType="application/vnd.openxmlformats-package.relationships+xml"/>
  <Override PartName="/ppt/slides/_rels/slide29.xml.rels" ContentType="application/vnd.openxmlformats-package.relationships+xml"/>
  <Override PartName="/ppt/slides/_rels/slide30.xml.rels" ContentType="application/vnd.openxmlformats-package.relationships+xml"/>
  <Override PartName="/ppt/slides/_rels/slide31.xml.rels" ContentType="application/vnd.openxmlformats-package.relationships+xml"/>
  <Override PartName="/ppt/slides/_rels/slide32.xml.rels" ContentType="application/vnd.openxmlformats-package.relationships+xml"/>
  <Override PartName="/ppt/slides/_rels/slide33.xml.rels" ContentType="application/vnd.openxmlformats-package.relationships+xml"/>
  <Override PartName="/ppt/slides/_rels/slide34.xml.rels" ContentType="application/vnd.openxmlformats-package.relationships+xml"/>
  <Override PartName="/ppt/slides/_rels/slide40.xml.rels" ContentType="application/vnd.openxmlformats-package.relationships+xml"/>
  <Override PartName="/ppt/slides/_rels/slide41.xml.rels" ContentType="application/vnd.openxmlformats-package.relationships+xml"/>
  <Override PartName="/ppt/slides/_rels/slide42.xml.rels" ContentType="application/vnd.openxmlformats-package.relationships+xml"/>
  <Override PartName="/ppt/slides/_rels/slide43.xml.rels" ContentType="application/vnd.openxmlformats-package.relationships+xml"/>
  <Override PartName="/ppt/slides/_rels/slide44.xml.rels" ContentType="application/vnd.openxmlformats-package.relationships+xml"/>
  <Override PartName="/ppt/slides/_rels/slide45.xml.rels" ContentType="application/vnd.openxmlformats-package.relationships+xml"/>
  <Override PartName="/ppt/slides/_rels/slide46.xml.rels" ContentType="application/vnd.openxmlformats-package.relationships+xml"/>
  <Override PartName="/ppt/slides/_rels/slide47.xml.rels" ContentType="application/vnd.openxmlformats-package.relationships+xml"/>
  <Override PartName="/ppt/slides/_rels/slide48.xml.rels" ContentType="application/vnd.openxmlformats-package.relationships+xml"/>
  <Override PartName="/ppt/slides/_rels/slide49.xml.rels" ContentType="application/vnd.openxmlformats-package.relationships+xml"/>
  <Override PartName="/ppt/slides/_rels/slide54.xml.rels" ContentType="application/vnd.openxmlformats-package.relationships+xml"/>
  <Override PartName="/ppt/slides/_rels/slide55.xml.rels" ContentType="application/vnd.openxmlformats-package.relationships+xml"/>
  <Override PartName="/ppt/slides/_rels/slide56.xml.rels" ContentType="application/vnd.openxmlformats-package.relationships+xml"/>
  <Override PartName="/ppt/slides/_rels/slide57.xml.rels" ContentType="application/vnd.openxmlformats-package.relationships+xml"/>
  <Override PartName="/ppt/slides/_rels/slide58.xml.rels" ContentType="application/vnd.openxmlformats-package.relationships+xml"/>
  <Override PartName="/ppt/slides/_rels/slide59.xml.rels" ContentType="application/vnd.openxmlformats-package.relationships+xml"/>
  <Override PartName="/ppt/slides/_rels/slide60.xml.rels" ContentType="application/vnd.openxmlformats-package.relationships+xml"/>
  <Override PartName="/ppt/slides/_rels/slide61.xml.rels" ContentType="application/vnd.openxmlformats-package.relationships+xml"/>
  <Override PartName="/ppt/slides/_rels/slide62.xml.rels" ContentType="application/vnd.openxmlformats-package.relationships+xml"/>
  <Override PartName="/ppt/slides/_rels/slide63.xml.rels" ContentType="application/vnd.openxmlformats-package.relationships+xml"/>
  <Override PartName="/ppt/slides/_rels/slide64.xml.rels" ContentType="application/vnd.openxmlformats-package.relationships+xml"/>
  <Override PartName="/ppt/slides/_rels/slide65.xml.rels" ContentType="application/vnd.openxmlformats-package.relationships+xml"/>
  <Override PartName="/ppt/slides/_rels/slide66.xml.rels" ContentType="application/vnd.openxmlformats-package.relationships+xml"/>
  <Override PartName="/ppt/slides/_rels/slide67.xml.rels" ContentType="application/vnd.openxmlformats-package.relationships+xml"/>
  <Override PartName="/ppt/slides/_rels/slide68.xml.rels" ContentType="application/vnd.openxmlformats-package.relationships+xml"/>
  <Override PartName="/ppt/slides/_rels/slide69.xml.rels" ContentType="application/vnd.openxmlformats-package.relationships+xml"/>
  <Override PartName="/ppt/slides/_rels/slide70.xml.rels" ContentType="application/vnd.openxmlformats-package.relationships+xml"/>
  <Override PartName="/ppt/slides/_rels/slide71.xml.rels" ContentType="application/vnd.openxmlformats-package.relationships+xml"/>
  <Override PartName="/ppt/slides/_rels/slide72.xml.rels" ContentType="application/vnd.openxmlformats-package.relationships+xml"/>
  <Override PartName="/ppt/slides/_rels/slide73.xml.rels" ContentType="application/vnd.openxmlformats-package.relationships+xml"/>
  <Override PartName="/ppt/slides/_rels/slide74.xml.rels" ContentType="application/vnd.openxmlformats-package.relationships+xml"/>
  <Override PartName="/ppt/slides/_rels/slide75.xml.rels" ContentType="application/vnd.openxmlformats-package.relationships+xml"/>
  <Override PartName="/ppt/slides/_rels/slide76.xml.rels" ContentType="application/vnd.openxmlformats-package.relationships+xml"/>
  <Override PartName="/ppt/slides/_rels/slide77.xml.rels" ContentType="application/vnd.openxmlformats-package.relationships+xml"/>
  <Override PartName="/ppt/slides/_rels/slide78.xml.rels" ContentType="application/vnd.openxmlformats-package.relationships+xml"/>
  <Override PartName="/ppt/slides/_rels/slide79.xml.rels" ContentType="application/vnd.openxmlformats-package.relationships+xml"/>
  <Override PartName="/ppt/slides/_rels/slide80.xml.rels" ContentType="application/vnd.openxmlformats-package.relationships+xml"/>
  <Override PartName="/ppt/slides/_rels/slide81.xml.rels" ContentType="application/vnd.openxmlformats-package.relationships+xml"/>
  <Override PartName="/ppt/slides/_rels/slide82.xml.rels" ContentType="application/vnd.openxmlformats-package.relationships+xml"/>
  <Override PartName="/ppt/slides/_rels/slide83.xml.rels" ContentType="application/vnd.openxmlformats-package.relationships+xml"/>
  <Override PartName="/ppt/slides/_rels/slide84.xml.rels" ContentType="application/vnd.openxmlformats-package.relationships+xml"/>
  <Override PartName="/ppt/slides/_rels/slide85.xml.rels" ContentType="application/vnd.openxmlformats-package.relationships+xml"/>
  <Override PartName="/ppt/slides/_rels/slide86.xml.rels" ContentType="application/vnd.openxmlformats-package.relationships+xml"/>
  <Override PartName="/ppt/slides/_rels/slide87.xml.rels" ContentType="application/vnd.openxmlformats-package.relationships+xml"/>
  <Override PartName="/ppt/slides/_rels/slide88.xml.rels" ContentType="application/vnd.openxmlformats-package.relationships+xml"/>
  <Override PartName="/ppt/slides/_rels/slide89.xml.rels" ContentType="application/vnd.openxmlformats-package.relationships+xml"/>
  <Override PartName="/ppt/slides/_rels/slide90.xml.rels" ContentType="application/vnd.openxmlformats-package.relationships+xml"/>
  <Override PartName="/ppt/slides/_rels/slide91.xml.rels" ContentType="application/vnd.openxmlformats-package.relationships+xml"/>
  <Override PartName="/ppt/slides/_rels/slide92.xml.rels" ContentType="application/vnd.openxmlformats-package.relationships+xml"/>
  <Override PartName="/ppt/slides/_rels/slide93.xml.rels" ContentType="application/vnd.openxmlformats-package.relationships+xml"/>
  <Override PartName="/ppt/slides/_rels/slide94.xml.rels" ContentType="application/vnd.openxmlformats-package.relationships+xml"/>
  <Override PartName="/ppt/slides/_rels/slide95.xml.rels" ContentType="application/vnd.openxmlformats-package.relationships+xml"/>
  <Override PartName="/ppt/slides/_rels/slide96.xml.rels" ContentType="application/vnd.openxmlformats-package.relationships+xml"/>
  <Override PartName="/ppt/slides/_rels/slide97.xml.rels" ContentType="application/vnd.openxmlformats-package.relationships+xml"/>
  <Override PartName="/ppt/slides/_rels/slide98.xml.rels" ContentType="application/vnd.openxmlformats-package.relationships+xml"/>
  <Override PartName="/ppt/slides/_rels/slide99.xml.rels" ContentType="application/vnd.openxmlformats-package.relationships+xml"/>
  <Override PartName="/ppt/slides/_rels/slide100.xml.rels" ContentType="application/vnd.openxmlformats-package.relationships+xml"/>
  <Override PartName="/ppt/slides/_rels/slide101.xml.rels" ContentType="application/vnd.openxmlformats-package.relationships+xml"/>
  <Override PartName="/ppt/slides/_rels/slide102.xml.rels" ContentType="application/vnd.openxmlformats-package.relationships+xml"/>
  <Override PartName="/ppt/slides/_rels/slide103.xml.rels" ContentType="application/vnd.openxmlformats-package.relationships+xml"/>
  <Override PartName="/ppt/slides/_rels/slide104.xml.rels" ContentType="application/vnd.openxmlformats-package.relationships+xml"/>
  <Override PartName="/ppt/slides/_rels/slide105.xml.rels" ContentType="application/vnd.openxmlformats-package.relationships+xml"/>
  <Override PartName="/ppt/slides/_rels/slide106.xml.rels" ContentType="application/vnd.openxmlformats-package.relationships+xml"/>
  <Override PartName="/ppt/slides/_rels/slide107.xml.rels" ContentType="application/vnd.openxmlformats-package.relationships+xml"/>
  <Override PartName="/ppt/slides/_rels/slide108.xml.rels" ContentType="application/vnd.openxmlformats-package.relationships+xml"/>
  <Override PartName="/ppt/slides/_rels/slide109.xml.rels" ContentType="application/vnd.openxmlformats-package.relationships+xml"/>
  <Override PartName="/ppt/slides/_rels/slide110.xml.rels" ContentType="application/vnd.openxmlformats-package.relationships+xml"/>
  <Override PartName="/ppt/slides/_rels/slide111.xml.rels" ContentType="application/vnd.openxmlformats-package.relationships+xml"/>
  <Override PartName="/ppt/slides/_rels/slide112.xml.rels" ContentType="application/vnd.openxmlformats-package.relationships+xml"/>
  <Override PartName="/ppt/slides/_rels/slide113.xml.rels" ContentType="application/vnd.openxmlformats-package.relationships+xml"/>
  <Override PartName="/ppt/slides/_rels/slide114.xml.rels" ContentType="application/vnd.openxmlformats-package.relationships+xml"/>
  <Override PartName="/ppt/slides/_rels/slide115.xml.rels" ContentType="application/vnd.openxmlformats-package.relationships+xml"/>
  <Override PartName="/ppt/slides/_rels/slide116.xml.rels" ContentType="application/vnd.openxmlformats-package.relationships+xml"/>
  <Override PartName="/ppt/slides/_rels/slide117.xml.rels" ContentType="application/vnd.openxmlformats-package.relationships+xml"/>
  <Override PartName="/ppt/slides/_rels/slide118.xml.rels" ContentType="application/vnd.openxmlformats-package.relationships+xml"/>
  <Override PartName="/ppt/slides/_rels/slide119.xml.rels" ContentType="application/vnd.openxmlformats-package.relationships+xml"/>
  <Override PartName="/ppt/slides/_rels/slide120.xml.rels" ContentType="application/vnd.openxmlformats-package.relationships+xml"/>
  <Override PartName="/ppt/slides/_rels/slide121.xml.rels" ContentType="application/vnd.openxmlformats-package.relationships+xml"/>
  <Override PartName="/ppt/slides/_rels/slide122.xml.rels" ContentType="application/vnd.openxmlformats-package.relationships+xml"/>
  <Override PartName="/ppt/slides/_rels/slide123.xml.rels" ContentType="application/vnd.openxmlformats-package.relationships+xml"/>
  <Override PartName="/ppt/slides/_rels/slide124.xml.rels" ContentType="application/vnd.openxmlformats-package.relationships+xml"/>
  <Override PartName="/ppt/slides/_rels/slide125.xml.rels" ContentType="application/vnd.openxmlformats-package.relationships+xml"/>
  <Override PartName="/ppt/slides/_rels/slide126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  <p:sldMasterId id="2147483687" r:id="rId5"/>
    <p:sldMasterId id="2147483700" r:id="rId6"/>
    <p:sldMasterId id="2147483713" r:id="rId7"/>
    <p:sldMasterId id="2147483726" r:id="rId8"/>
  </p:sldMasterIdLst>
  <p:notesMasterIdLst>
    <p:notesMasterId r:id="rId9"/>
  </p:notesMasterIdLst>
  <p:sldIdLst>
    <p:sldId id="256" r:id="rId10"/>
    <p:sldId id="257" r:id="rId11"/>
    <p:sldId id="258" r:id="rId12"/>
    <p:sldId id="259" r:id="rId13"/>
    <p:sldId id="260" r:id="rId14"/>
    <p:sldId id="261" r:id="rId15"/>
    <p:sldId id="262" r:id="rId16"/>
    <p:sldId id="263" r:id="rId17"/>
    <p:sldId id="264" r:id="rId18"/>
    <p:sldId id="265" r:id="rId19"/>
    <p:sldId id="266" r:id="rId20"/>
    <p:sldId id="267" r:id="rId21"/>
    <p:sldId id="268" r:id="rId22"/>
    <p:sldId id="269" r:id="rId23"/>
    <p:sldId id="270" r:id="rId24"/>
    <p:sldId id="271" r:id="rId25"/>
    <p:sldId id="272" r:id="rId26"/>
    <p:sldId id="273" r:id="rId27"/>
    <p:sldId id="274" r:id="rId28"/>
    <p:sldId id="275" r:id="rId29"/>
    <p:sldId id="276" r:id="rId30"/>
    <p:sldId id="277" r:id="rId31"/>
    <p:sldId id="278" r:id="rId32"/>
    <p:sldId id="279" r:id="rId33"/>
    <p:sldId id="280" r:id="rId34"/>
    <p:sldId id="281" r:id="rId35"/>
    <p:sldId id="282" r:id="rId36"/>
    <p:sldId id="283" r:id="rId37"/>
    <p:sldId id="284" r:id="rId38"/>
    <p:sldId id="285" r:id="rId39"/>
    <p:sldId id="286" r:id="rId40"/>
    <p:sldId id="287" r:id="rId41"/>
    <p:sldId id="288" r:id="rId42"/>
    <p:sldId id="289" r:id="rId43"/>
    <p:sldId id="290" r:id="rId44"/>
    <p:sldId id="291" r:id="rId45"/>
    <p:sldId id="292" r:id="rId46"/>
    <p:sldId id="293" r:id="rId47"/>
    <p:sldId id="294" r:id="rId48"/>
    <p:sldId id="295" r:id="rId49"/>
    <p:sldId id="296" r:id="rId50"/>
    <p:sldId id="297" r:id="rId51"/>
    <p:sldId id="298" r:id="rId52"/>
    <p:sldId id="299" r:id="rId53"/>
    <p:sldId id="300" r:id="rId54"/>
    <p:sldId id="301" r:id="rId55"/>
    <p:sldId id="302" r:id="rId56"/>
    <p:sldId id="303" r:id="rId57"/>
    <p:sldId id="304" r:id="rId58"/>
    <p:sldId id="305" r:id="rId59"/>
    <p:sldId id="306" r:id="rId60"/>
    <p:sldId id="307" r:id="rId61"/>
    <p:sldId id="308" r:id="rId62"/>
    <p:sldId id="309" r:id="rId63"/>
    <p:sldId id="310" r:id="rId64"/>
    <p:sldId id="311" r:id="rId65"/>
    <p:sldId id="312" r:id="rId66"/>
    <p:sldId id="313" r:id="rId67"/>
    <p:sldId id="314" r:id="rId68"/>
    <p:sldId id="315" r:id="rId69"/>
    <p:sldId id="316" r:id="rId70"/>
    <p:sldId id="317" r:id="rId71"/>
    <p:sldId id="318" r:id="rId72"/>
    <p:sldId id="319" r:id="rId73"/>
    <p:sldId id="320" r:id="rId74"/>
    <p:sldId id="321" r:id="rId75"/>
    <p:sldId id="322" r:id="rId76"/>
    <p:sldId id="323" r:id="rId77"/>
    <p:sldId id="324" r:id="rId78"/>
    <p:sldId id="325" r:id="rId79"/>
    <p:sldId id="326" r:id="rId80"/>
    <p:sldId id="327" r:id="rId81"/>
    <p:sldId id="328" r:id="rId82"/>
    <p:sldId id="329" r:id="rId83"/>
    <p:sldId id="330" r:id="rId84"/>
    <p:sldId id="331" r:id="rId85"/>
    <p:sldId id="332" r:id="rId86"/>
    <p:sldId id="333" r:id="rId87"/>
    <p:sldId id="334" r:id="rId88"/>
    <p:sldId id="335" r:id="rId89"/>
    <p:sldId id="336" r:id="rId90"/>
    <p:sldId id="337" r:id="rId91"/>
    <p:sldId id="338" r:id="rId92"/>
    <p:sldId id="339" r:id="rId93"/>
    <p:sldId id="340" r:id="rId94"/>
    <p:sldId id="341" r:id="rId95"/>
    <p:sldId id="342" r:id="rId96"/>
    <p:sldId id="343" r:id="rId97"/>
    <p:sldId id="344" r:id="rId98"/>
    <p:sldId id="345" r:id="rId99"/>
    <p:sldId id="346" r:id="rId100"/>
    <p:sldId id="347" r:id="rId101"/>
    <p:sldId id="348" r:id="rId102"/>
    <p:sldId id="349" r:id="rId103"/>
    <p:sldId id="350" r:id="rId104"/>
    <p:sldId id="351" r:id="rId105"/>
    <p:sldId id="352" r:id="rId106"/>
    <p:sldId id="353" r:id="rId107"/>
    <p:sldId id="354" r:id="rId108"/>
    <p:sldId id="355" r:id="rId109"/>
    <p:sldId id="356" r:id="rId110"/>
    <p:sldId id="357" r:id="rId111"/>
    <p:sldId id="358" r:id="rId112"/>
    <p:sldId id="359" r:id="rId113"/>
    <p:sldId id="360" r:id="rId114"/>
    <p:sldId id="361" r:id="rId115"/>
    <p:sldId id="362" r:id="rId116"/>
    <p:sldId id="363" r:id="rId117"/>
    <p:sldId id="364" r:id="rId118"/>
    <p:sldId id="365" r:id="rId119"/>
    <p:sldId id="366" r:id="rId120"/>
    <p:sldId id="367" r:id="rId121"/>
    <p:sldId id="368" r:id="rId122"/>
    <p:sldId id="369" r:id="rId123"/>
    <p:sldId id="370" r:id="rId124"/>
    <p:sldId id="371" r:id="rId125"/>
    <p:sldId id="372" r:id="rId126"/>
    <p:sldId id="373" r:id="rId127"/>
    <p:sldId id="374" r:id="rId128"/>
    <p:sldId id="375" r:id="rId129"/>
    <p:sldId id="376" r:id="rId130"/>
    <p:sldId id="377" r:id="rId131"/>
    <p:sldId id="378" r:id="rId132"/>
    <p:sldId id="379" r:id="rId133"/>
    <p:sldId id="380" r:id="rId134"/>
    <p:sldId id="381" r:id="rId135"/>
  </p:sldIdLst>
  <p:sldSz cx="9144000" cy="6858000"/>
  <p:notesSz cx="6858000" cy="91440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Master" Target="slideMasters/slideMaster6.xml"/><Relationship Id="rId8" Type="http://schemas.openxmlformats.org/officeDocument/2006/relationships/slideMaster" Target="slideMasters/slideMaster7.xml"/><Relationship Id="rId9" Type="http://schemas.openxmlformats.org/officeDocument/2006/relationships/notesMaster" Target="notesMasters/notesMaster1.xml"/><Relationship Id="rId10" Type="http://schemas.openxmlformats.org/officeDocument/2006/relationships/slide" Target="slides/slide1.xml"/><Relationship Id="rId11" Type="http://schemas.openxmlformats.org/officeDocument/2006/relationships/slide" Target="slides/slide2.xml"/><Relationship Id="rId12" Type="http://schemas.openxmlformats.org/officeDocument/2006/relationships/slide" Target="slides/slide3.xml"/><Relationship Id="rId13" Type="http://schemas.openxmlformats.org/officeDocument/2006/relationships/slide" Target="slides/slide4.xml"/><Relationship Id="rId14" Type="http://schemas.openxmlformats.org/officeDocument/2006/relationships/slide" Target="slides/slide5.xml"/><Relationship Id="rId15" Type="http://schemas.openxmlformats.org/officeDocument/2006/relationships/slide" Target="slides/slide6.xml"/><Relationship Id="rId16" Type="http://schemas.openxmlformats.org/officeDocument/2006/relationships/slide" Target="slides/slide7.xml"/><Relationship Id="rId17" Type="http://schemas.openxmlformats.org/officeDocument/2006/relationships/slide" Target="slides/slide8.xml"/><Relationship Id="rId18" Type="http://schemas.openxmlformats.org/officeDocument/2006/relationships/slide" Target="slides/slide9.xml"/><Relationship Id="rId19" Type="http://schemas.openxmlformats.org/officeDocument/2006/relationships/slide" Target="slides/slide10.xml"/><Relationship Id="rId20" Type="http://schemas.openxmlformats.org/officeDocument/2006/relationships/slide" Target="slides/slide11.xml"/><Relationship Id="rId21" Type="http://schemas.openxmlformats.org/officeDocument/2006/relationships/slide" Target="slides/slide12.xml"/><Relationship Id="rId22" Type="http://schemas.openxmlformats.org/officeDocument/2006/relationships/slide" Target="slides/slide13.xml"/><Relationship Id="rId23" Type="http://schemas.openxmlformats.org/officeDocument/2006/relationships/slide" Target="slides/slide14.xml"/><Relationship Id="rId24" Type="http://schemas.openxmlformats.org/officeDocument/2006/relationships/slide" Target="slides/slide15.xml"/><Relationship Id="rId25" Type="http://schemas.openxmlformats.org/officeDocument/2006/relationships/slide" Target="slides/slide16.xml"/><Relationship Id="rId26" Type="http://schemas.openxmlformats.org/officeDocument/2006/relationships/slide" Target="slides/slide17.xml"/><Relationship Id="rId27" Type="http://schemas.openxmlformats.org/officeDocument/2006/relationships/slide" Target="slides/slide18.xml"/><Relationship Id="rId28" Type="http://schemas.openxmlformats.org/officeDocument/2006/relationships/slide" Target="slides/slide19.xml"/><Relationship Id="rId29" Type="http://schemas.openxmlformats.org/officeDocument/2006/relationships/slide" Target="slides/slide20.xml"/><Relationship Id="rId30" Type="http://schemas.openxmlformats.org/officeDocument/2006/relationships/slide" Target="slides/slide21.xml"/><Relationship Id="rId31" Type="http://schemas.openxmlformats.org/officeDocument/2006/relationships/slide" Target="slides/slide22.xml"/><Relationship Id="rId32" Type="http://schemas.openxmlformats.org/officeDocument/2006/relationships/slide" Target="slides/slide23.xml"/><Relationship Id="rId33" Type="http://schemas.openxmlformats.org/officeDocument/2006/relationships/slide" Target="slides/slide24.xml"/><Relationship Id="rId34" Type="http://schemas.openxmlformats.org/officeDocument/2006/relationships/slide" Target="slides/slide25.xml"/><Relationship Id="rId35" Type="http://schemas.openxmlformats.org/officeDocument/2006/relationships/slide" Target="slides/slide26.xml"/><Relationship Id="rId36" Type="http://schemas.openxmlformats.org/officeDocument/2006/relationships/slide" Target="slides/slide27.xml"/><Relationship Id="rId37" Type="http://schemas.openxmlformats.org/officeDocument/2006/relationships/slide" Target="slides/slide28.xml"/><Relationship Id="rId38" Type="http://schemas.openxmlformats.org/officeDocument/2006/relationships/slide" Target="slides/slide29.xml"/><Relationship Id="rId39" Type="http://schemas.openxmlformats.org/officeDocument/2006/relationships/slide" Target="slides/slide30.xml"/><Relationship Id="rId40" Type="http://schemas.openxmlformats.org/officeDocument/2006/relationships/slide" Target="slides/slide31.xml"/><Relationship Id="rId41" Type="http://schemas.openxmlformats.org/officeDocument/2006/relationships/slide" Target="slides/slide32.xml"/><Relationship Id="rId42" Type="http://schemas.openxmlformats.org/officeDocument/2006/relationships/slide" Target="slides/slide33.xml"/><Relationship Id="rId43" Type="http://schemas.openxmlformats.org/officeDocument/2006/relationships/slide" Target="slides/slide34.xml"/><Relationship Id="rId44" Type="http://schemas.openxmlformats.org/officeDocument/2006/relationships/slide" Target="slides/slide35.xml"/><Relationship Id="rId45" Type="http://schemas.openxmlformats.org/officeDocument/2006/relationships/slide" Target="slides/slide36.xml"/><Relationship Id="rId46" Type="http://schemas.openxmlformats.org/officeDocument/2006/relationships/slide" Target="slides/slide37.xml"/><Relationship Id="rId47" Type="http://schemas.openxmlformats.org/officeDocument/2006/relationships/slide" Target="slides/slide38.xml"/><Relationship Id="rId48" Type="http://schemas.openxmlformats.org/officeDocument/2006/relationships/slide" Target="slides/slide39.xml"/><Relationship Id="rId49" Type="http://schemas.openxmlformats.org/officeDocument/2006/relationships/slide" Target="slides/slide40.xml"/><Relationship Id="rId50" Type="http://schemas.openxmlformats.org/officeDocument/2006/relationships/slide" Target="slides/slide41.xml"/><Relationship Id="rId51" Type="http://schemas.openxmlformats.org/officeDocument/2006/relationships/slide" Target="slides/slide42.xml"/><Relationship Id="rId52" Type="http://schemas.openxmlformats.org/officeDocument/2006/relationships/slide" Target="slides/slide43.xml"/><Relationship Id="rId53" Type="http://schemas.openxmlformats.org/officeDocument/2006/relationships/slide" Target="slides/slide44.xml"/><Relationship Id="rId54" Type="http://schemas.openxmlformats.org/officeDocument/2006/relationships/slide" Target="slides/slide45.xml"/><Relationship Id="rId55" Type="http://schemas.openxmlformats.org/officeDocument/2006/relationships/slide" Target="slides/slide46.xml"/><Relationship Id="rId56" Type="http://schemas.openxmlformats.org/officeDocument/2006/relationships/slide" Target="slides/slide47.xml"/><Relationship Id="rId57" Type="http://schemas.openxmlformats.org/officeDocument/2006/relationships/slide" Target="slides/slide48.xml"/><Relationship Id="rId58" Type="http://schemas.openxmlformats.org/officeDocument/2006/relationships/slide" Target="slides/slide49.xml"/><Relationship Id="rId59" Type="http://schemas.openxmlformats.org/officeDocument/2006/relationships/slide" Target="slides/slide50.xml"/><Relationship Id="rId60" Type="http://schemas.openxmlformats.org/officeDocument/2006/relationships/slide" Target="slides/slide51.xml"/><Relationship Id="rId61" Type="http://schemas.openxmlformats.org/officeDocument/2006/relationships/slide" Target="slides/slide52.xml"/><Relationship Id="rId62" Type="http://schemas.openxmlformats.org/officeDocument/2006/relationships/slide" Target="slides/slide53.xml"/><Relationship Id="rId63" Type="http://schemas.openxmlformats.org/officeDocument/2006/relationships/slide" Target="slides/slide54.xml"/><Relationship Id="rId64" Type="http://schemas.openxmlformats.org/officeDocument/2006/relationships/slide" Target="slides/slide55.xml"/><Relationship Id="rId65" Type="http://schemas.openxmlformats.org/officeDocument/2006/relationships/slide" Target="slides/slide56.xml"/><Relationship Id="rId66" Type="http://schemas.openxmlformats.org/officeDocument/2006/relationships/slide" Target="slides/slide57.xml"/><Relationship Id="rId67" Type="http://schemas.openxmlformats.org/officeDocument/2006/relationships/slide" Target="slides/slide58.xml"/><Relationship Id="rId68" Type="http://schemas.openxmlformats.org/officeDocument/2006/relationships/slide" Target="slides/slide59.xml"/><Relationship Id="rId69" Type="http://schemas.openxmlformats.org/officeDocument/2006/relationships/slide" Target="slides/slide60.xml"/><Relationship Id="rId70" Type="http://schemas.openxmlformats.org/officeDocument/2006/relationships/slide" Target="slides/slide61.xml"/><Relationship Id="rId71" Type="http://schemas.openxmlformats.org/officeDocument/2006/relationships/slide" Target="slides/slide62.xml"/><Relationship Id="rId72" Type="http://schemas.openxmlformats.org/officeDocument/2006/relationships/slide" Target="slides/slide63.xml"/><Relationship Id="rId73" Type="http://schemas.openxmlformats.org/officeDocument/2006/relationships/slide" Target="slides/slide64.xml"/><Relationship Id="rId74" Type="http://schemas.openxmlformats.org/officeDocument/2006/relationships/slide" Target="slides/slide65.xml"/><Relationship Id="rId75" Type="http://schemas.openxmlformats.org/officeDocument/2006/relationships/slide" Target="slides/slide66.xml"/><Relationship Id="rId76" Type="http://schemas.openxmlformats.org/officeDocument/2006/relationships/slide" Target="slides/slide67.xml"/><Relationship Id="rId77" Type="http://schemas.openxmlformats.org/officeDocument/2006/relationships/slide" Target="slides/slide68.xml"/><Relationship Id="rId78" Type="http://schemas.openxmlformats.org/officeDocument/2006/relationships/slide" Target="slides/slide69.xml"/><Relationship Id="rId79" Type="http://schemas.openxmlformats.org/officeDocument/2006/relationships/slide" Target="slides/slide70.xml"/><Relationship Id="rId80" Type="http://schemas.openxmlformats.org/officeDocument/2006/relationships/slide" Target="slides/slide71.xml"/><Relationship Id="rId81" Type="http://schemas.openxmlformats.org/officeDocument/2006/relationships/slide" Target="slides/slide72.xml"/><Relationship Id="rId82" Type="http://schemas.openxmlformats.org/officeDocument/2006/relationships/slide" Target="slides/slide73.xml"/><Relationship Id="rId83" Type="http://schemas.openxmlformats.org/officeDocument/2006/relationships/slide" Target="slides/slide74.xml"/><Relationship Id="rId84" Type="http://schemas.openxmlformats.org/officeDocument/2006/relationships/slide" Target="slides/slide75.xml"/><Relationship Id="rId85" Type="http://schemas.openxmlformats.org/officeDocument/2006/relationships/slide" Target="slides/slide76.xml"/><Relationship Id="rId86" Type="http://schemas.openxmlformats.org/officeDocument/2006/relationships/slide" Target="slides/slide77.xml"/><Relationship Id="rId87" Type="http://schemas.openxmlformats.org/officeDocument/2006/relationships/slide" Target="slides/slide78.xml"/><Relationship Id="rId88" Type="http://schemas.openxmlformats.org/officeDocument/2006/relationships/slide" Target="slides/slide79.xml"/><Relationship Id="rId89" Type="http://schemas.openxmlformats.org/officeDocument/2006/relationships/slide" Target="slides/slide80.xml"/><Relationship Id="rId90" Type="http://schemas.openxmlformats.org/officeDocument/2006/relationships/slide" Target="slides/slide81.xml"/><Relationship Id="rId91" Type="http://schemas.openxmlformats.org/officeDocument/2006/relationships/slide" Target="slides/slide82.xml"/><Relationship Id="rId92" Type="http://schemas.openxmlformats.org/officeDocument/2006/relationships/slide" Target="slides/slide83.xml"/><Relationship Id="rId93" Type="http://schemas.openxmlformats.org/officeDocument/2006/relationships/slide" Target="slides/slide84.xml"/><Relationship Id="rId94" Type="http://schemas.openxmlformats.org/officeDocument/2006/relationships/slide" Target="slides/slide85.xml"/><Relationship Id="rId95" Type="http://schemas.openxmlformats.org/officeDocument/2006/relationships/slide" Target="slides/slide86.xml"/><Relationship Id="rId96" Type="http://schemas.openxmlformats.org/officeDocument/2006/relationships/slide" Target="slides/slide87.xml"/><Relationship Id="rId97" Type="http://schemas.openxmlformats.org/officeDocument/2006/relationships/slide" Target="slides/slide88.xml"/><Relationship Id="rId98" Type="http://schemas.openxmlformats.org/officeDocument/2006/relationships/slide" Target="slides/slide89.xml"/><Relationship Id="rId99" Type="http://schemas.openxmlformats.org/officeDocument/2006/relationships/slide" Target="slides/slide90.xml"/><Relationship Id="rId100" Type="http://schemas.openxmlformats.org/officeDocument/2006/relationships/slide" Target="slides/slide91.xml"/><Relationship Id="rId101" Type="http://schemas.openxmlformats.org/officeDocument/2006/relationships/slide" Target="slides/slide92.xml"/><Relationship Id="rId102" Type="http://schemas.openxmlformats.org/officeDocument/2006/relationships/slide" Target="slides/slide93.xml"/><Relationship Id="rId103" Type="http://schemas.openxmlformats.org/officeDocument/2006/relationships/slide" Target="slides/slide94.xml"/><Relationship Id="rId104" Type="http://schemas.openxmlformats.org/officeDocument/2006/relationships/slide" Target="slides/slide95.xml"/><Relationship Id="rId105" Type="http://schemas.openxmlformats.org/officeDocument/2006/relationships/slide" Target="slides/slide96.xml"/><Relationship Id="rId106" Type="http://schemas.openxmlformats.org/officeDocument/2006/relationships/slide" Target="slides/slide97.xml"/><Relationship Id="rId107" Type="http://schemas.openxmlformats.org/officeDocument/2006/relationships/slide" Target="slides/slide98.xml"/><Relationship Id="rId108" Type="http://schemas.openxmlformats.org/officeDocument/2006/relationships/slide" Target="slides/slide99.xml"/><Relationship Id="rId109" Type="http://schemas.openxmlformats.org/officeDocument/2006/relationships/slide" Target="slides/slide100.xml"/><Relationship Id="rId110" Type="http://schemas.openxmlformats.org/officeDocument/2006/relationships/slide" Target="slides/slide101.xml"/><Relationship Id="rId111" Type="http://schemas.openxmlformats.org/officeDocument/2006/relationships/slide" Target="slides/slide102.xml"/><Relationship Id="rId112" Type="http://schemas.openxmlformats.org/officeDocument/2006/relationships/slide" Target="slides/slide103.xml"/><Relationship Id="rId113" Type="http://schemas.openxmlformats.org/officeDocument/2006/relationships/slide" Target="slides/slide104.xml"/><Relationship Id="rId114" Type="http://schemas.openxmlformats.org/officeDocument/2006/relationships/slide" Target="slides/slide105.xml"/><Relationship Id="rId115" Type="http://schemas.openxmlformats.org/officeDocument/2006/relationships/slide" Target="slides/slide106.xml"/><Relationship Id="rId116" Type="http://schemas.openxmlformats.org/officeDocument/2006/relationships/slide" Target="slides/slide107.xml"/><Relationship Id="rId117" Type="http://schemas.openxmlformats.org/officeDocument/2006/relationships/slide" Target="slides/slide108.xml"/><Relationship Id="rId118" Type="http://schemas.openxmlformats.org/officeDocument/2006/relationships/slide" Target="slides/slide109.xml"/><Relationship Id="rId119" Type="http://schemas.openxmlformats.org/officeDocument/2006/relationships/slide" Target="slides/slide110.xml"/><Relationship Id="rId120" Type="http://schemas.openxmlformats.org/officeDocument/2006/relationships/slide" Target="slides/slide111.xml"/><Relationship Id="rId121" Type="http://schemas.openxmlformats.org/officeDocument/2006/relationships/slide" Target="slides/slide112.xml"/><Relationship Id="rId122" Type="http://schemas.openxmlformats.org/officeDocument/2006/relationships/slide" Target="slides/slide113.xml"/><Relationship Id="rId123" Type="http://schemas.openxmlformats.org/officeDocument/2006/relationships/slide" Target="slides/slide114.xml"/><Relationship Id="rId124" Type="http://schemas.openxmlformats.org/officeDocument/2006/relationships/slide" Target="slides/slide115.xml"/><Relationship Id="rId125" Type="http://schemas.openxmlformats.org/officeDocument/2006/relationships/slide" Target="slides/slide116.xml"/><Relationship Id="rId126" Type="http://schemas.openxmlformats.org/officeDocument/2006/relationships/slide" Target="slides/slide117.xml"/><Relationship Id="rId127" Type="http://schemas.openxmlformats.org/officeDocument/2006/relationships/slide" Target="slides/slide118.xml"/><Relationship Id="rId128" Type="http://schemas.openxmlformats.org/officeDocument/2006/relationships/slide" Target="slides/slide119.xml"/><Relationship Id="rId129" Type="http://schemas.openxmlformats.org/officeDocument/2006/relationships/slide" Target="slides/slide120.xml"/><Relationship Id="rId130" Type="http://schemas.openxmlformats.org/officeDocument/2006/relationships/slide" Target="slides/slide121.xml"/><Relationship Id="rId131" Type="http://schemas.openxmlformats.org/officeDocument/2006/relationships/slide" Target="slides/slide122.xml"/><Relationship Id="rId132" Type="http://schemas.openxmlformats.org/officeDocument/2006/relationships/slide" Target="slides/slide123.xml"/><Relationship Id="rId133" Type="http://schemas.openxmlformats.org/officeDocument/2006/relationships/slide" Target="slides/slide124.xml"/><Relationship Id="rId134" Type="http://schemas.openxmlformats.org/officeDocument/2006/relationships/slide" Target="slides/slide125.xml"/><Relationship Id="rId135" Type="http://schemas.openxmlformats.org/officeDocument/2006/relationships/slide" Target="slides/slide126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8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PlaceHolder 1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rIns="0" tIns="0" bIns="0"/>
          <a:p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Для правки формата примечаний щёлкните мышью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72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rIns="0" tIns="0" bIns="0"/>
          <a:p>
            <a:r>
              <a:rPr b="0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&lt;заголовок&gt;</a:t>
            </a:r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373" name="PlaceHolder 3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rIns="0" tIns="0" bIns="0"/>
          <a:p>
            <a:pPr algn="r"/>
            <a:r>
              <a:rPr b="0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374" name="PlaceHolder 4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rIns="0" tIns="0" bIns="0" anchor="b"/>
          <a:p>
            <a:r>
              <a:rPr b="0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375" name="PlaceHolder 5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rIns="0" tIns="0" bIns="0" anchor="b"/>
          <a:p>
            <a:pPr algn="r"/>
            <a:fld id="{1453CD9D-7C0A-4333-B9F4-08902A52ECE3}" type="slidenum">
              <a:rPr b="0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72.xml.rels><?xml version="1.0" encoding="UTF-8"?>
<Relationships xmlns="http://schemas.openxmlformats.org/package/2006/relationships"><Relationship Id="rId1" Type="http://schemas.openxmlformats.org/officeDocument/2006/relationships/slide" Target="../slides/slide72.xml"/><Relationship Id="rId2" Type="http://schemas.openxmlformats.org/officeDocument/2006/relationships/notesMaster" Target="../notesMasters/notesMaster1.xml"/>
</Relationships>
</file>

<file path=ppt/notesSlides/notesSlide7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" name="PlaceHolder 1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78" name="TextShape 2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 w="9360">
            <a:noFill/>
          </a:ln>
        </p:spPr>
        <p:txBody>
          <a:bodyPr anchor="b"/>
          <a:p>
            <a:pPr algn="r">
              <a:lnSpc>
                <a:spcPct val="100000"/>
              </a:lnSpc>
            </a:pPr>
            <a:fld id="{70BEE903-9A0F-4B3D-8D31-77A693781D11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6.png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1.png"/><Relationship Id="rId3" Type="http://schemas.openxmlformats.org/officeDocument/2006/relationships/image" Target="../media/image12.png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7.png"/><Relationship Id="rId3" Type="http://schemas.openxmlformats.org/officeDocument/2006/relationships/image" Target="../media/image18.png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23.png"/><Relationship Id="rId3" Type="http://schemas.openxmlformats.org/officeDocument/2006/relationships/image" Target="../media/image24.png"/>
</Relationships>
</file>

<file path=ppt/slideLayouts/_rels/slideLayout4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29.png"/><Relationship Id="rId3" Type="http://schemas.openxmlformats.org/officeDocument/2006/relationships/image" Target="../media/image30.png"/>
</Relationships>
</file>

<file path=ppt/slideLayouts/_rels/slideLayout6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35.png"/><Relationship Id="rId3" Type="http://schemas.openxmlformats.org/officeDocument/2006/relationships/image" Target="../media/image36.png"/>
</Relationships>
</file>

<file path=ppt/slideLayouts/_rels/slideLayout7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46.png"/><Relationship Id="rId3" Type="http://schemas.openxmlformats.org/officeDocument/2006/relationships/image" Target="../media/image47.png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3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47" name="" descr="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48" name="" descr=""/>
          <p:cNvPicPr/>
          <p:nvPr/>
        </p:nvPicPr>
        <p:blipFill>
          <a:blip r:embed="rId3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subTitle"/>
          </p:nvPr>
        </p:nvSpPr>
        <p:spPr>
          <a:xfrm>
            <a:off x="838080" y="685800"/>
            <a:ext cx="7314840" cy="52977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6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0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2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5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96" name="" descr="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97" name="" descr=""/>
          <p:cNvPicPr/>
          <p:nvPr/>
        </p:nvPicPr>
        <p:blipFill>
          <a:blip r:embed="rId3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2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subTitle"/>
          </p:nvPr>
        </p:nvSpPr>
        <p:spPr>
          <a:xfrm>
            <a:off x="838080" y="685800"/>
            <a:ext cx="7314840" cy="52977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2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26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2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0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2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5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146" name="" descr="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147" name="" descr=""/>
          <p:cNvPicPr/>
          <p:nvPr/>
        </p:nvPicPr>
        <p:blipFill>
          <a:blip r:embed="rId3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4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6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PlaceHolder 1"/>
          <p:cNvSpPr>
            <a:spLocks noGrp="1"/>
          </p:cNvSpPr>
          <p:nvPr>
            <p:ph type="subTitle"/>
          </p:nvPr>
        </p:nvSpPr>
        <p:spPr>
          <a:xfrm>
            <a:off x="838080" y="685800"/>
            <a:ext cx="7314840" cy="52977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74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75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7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79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8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83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86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8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90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91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94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195" name="" descr="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196" name="" descr=""/>
          <p:cNvPicPr/>
          <p:nvPr/>
        </p:nvPicPr>
        <p:blipFill>
          <a:blip r:embed="rId3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4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5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4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5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5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1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5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5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PlaceHolder 1"/>
          <p:cNvSpPr>
            <a:spLocks noGrp="1"/>
          </p:cNvSpPr>
          <p:nvPr>
            <p:ph type="subTitle"/>
          </p:nvPr>
        </p:nvSpPr>
        <p:spPr>
          <a:xfrm>
            <a:off x="838080" y="685800"/>
            <a:ext cx="7314840" cy="52977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5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24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25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5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29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5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3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33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5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36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5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3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40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41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subTitle"/>
          </p:nvPr>
        </p:nvSpPr>
        <p:spPr>
          <a:xfrm>
            <a:off x="838080" y="685800"/>
            <a:ext cx="7314840" cy="52977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6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44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245" name="" descr="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246" name="" descr=""/>
          <p:cNvPicPr/>
          <p:nvPr/>
        </p:nvPicPr>
        <p:blipFill>
          <a:blip r:embed="rId3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6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6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6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6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6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7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6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6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PlaceHolder 1"/>
          <p:cNvSpPr>
            <a:spLocks noGrp="1"/>
          </p:cNvSpPr>
          <p:nvPr>
            <p:ph type="subTitle"/>
          </p:nvPr>
        </p:nvSpPr>
        <p:spPr>
          <a:xfrm>
            <a:off x="838080" y="685800"/>
            <a:ext cx="7314840" cy="52977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6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76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77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6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8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8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6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8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8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7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88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7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9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9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93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7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96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297" name="" descr="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298" name="" descr=""/>
          <p:cNvPicPr/>
          <p:nvPr/>
        </p:nvPicPr>
        <p:blipFill>
          <a:blip r:embed="rId3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7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7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3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7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4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7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4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4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7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7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PlaceHolder 1"/>
          <p:cNvSpPr>
            <a:spLocks noGrp="1"/>
          </p:cNvSpPr>
          <p:nvPr>
            <p:ph type="subTitle"/>
          </p:nvPr>
        </p:nvSpPr>
        <p:spPr>
          <a:xfrm>
            <a:off x="838080" y="685800"/>
            <a:ext cx="7314840" cy="52977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7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4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48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49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8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5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5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53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8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5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5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5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8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5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60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8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6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6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64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65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8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6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68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369" name="" descr="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370" name="" descr=""/>
          <p:cNvPicPr/>
          <p:nvPr/>
        </p:nvPicPr>
        <p:blipFill>
          <a:blip r:embed="rId3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slideLayout" Target="../slideLayouts/slideLayout1.xml"/><Relationship Id="rId7" Type="http://schemas.openxmlformats.org/officeDocument/2006/relationships/slideLayout" Target="../slideLayouts/slideLayout2.xml"/><Relationship Id="rId8" Type="http://schemas.openxmlformats.org/officeDocument/2006/relationships/slideLayout" Target="../slideLayouts/slideLayout3.xml"/><Relationship Id="rId9" Type="http://schemas.openxmlformats.org/officeDocument/2006/relationships/slideLayout" Target="../slideLayouts/slideLayout4.xml"/><Relationship Id="rId10" Type="http://schemas.openxmlformats.org/officeDocument/2006/relationships/slideLayout" Target="../slideLayouts/slideLayout5.xml"/><Relationship Id="rId11" Type="http://schemas.openxmlformats.org/officeDocument/2006/relationships/slideLayout" Target="../slideLayouts/slideLayout6.xml"/><Relationship Id="rId12" Type="http://schemas.openxmlformats.org/officeDocument/2006/relationships/slideLayout" Target="../slideLayouts/slideLayout7.xml"/><Relationship Id="rId13" Type="http://schemas.openxmlformats.org/officeDocument/2006/relationships/slideLayout" Target="../slideLayouts/slideLayout8.xml"/><Relationship Id="rId14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0.xml"/><Relationship Id="rId16" Type="http://schemas.openxmlformats.org/officeDocument/2006/relationships/slideLayout" Target="../slideLayouts/slideLayout11.xml"/><Relationship Id="rId17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5.xml"/><Relationship Id="rId9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22.xml"/><Relationship Id="rId16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6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6.xml"/><Relationship Id="rId8" Type="http://schemas.openxmlformats.org/officeDocument/2006/relationships/slideLayout" Target="../slideLayouts/slideLayout27.xml"/><Relationship Id="rId9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34.xml"/><Relationship Id="rId16" Type="http://schemas.openxmlformats.org/officeDocument/2006/relationships/slideLayout" Target="../slideLayouts/slideLayout35.xml"/><Relationship Id="rId17" Type="http://schemas.openxmlformats.org/officeDocument/2006/relationships/slideLayout" Target="../slideLayouts/slideLayout36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image" Target="../media/image19.png"/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6" Type="http://schemas.openxmlformats.org/officeDocument/2006/relationships/slideLayout" Target="../slideLayouts/slideLayout37.xml"/><Relationship Id="rId7" Type="http://schemas.openxmlformats.org/officeDocument/2006/relationships/slideLayout" Target="../slideLayouts/slideLayout38.xml"/><Relationship Id="rId8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5.xml"/><Relationship Id="rId15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48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image" Target="../media/image25.png"/><Relationship Id="rId3" Type="http://schemas.openxmlformats.org/officeDocument/2006/relationships/image" Target="../media/image26.png"/><Relationship Id="rId4" Type="http://schemas.openxmlformats.org/officeDocument/2006/relationships/image" Target="../media/image27.png"/><Relationship Id="rId5" Type="http://schemas.openxmlformats.org/officeDocument/2006/relationships/image" Target="../media/image28.png"/><Relationship Id="rId6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0.xml"/><Relationship Id="rId8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5.xml"/><Relationship Id="rId13" Type="http://schemas.openxmlformats.org/officeDocument/2006/relationships/slideLayout" Target="../slideLayouts/slideLayout56.xml"/><Relationship Id="rId14" Type="http://schemas.openxmlformats.org/officeDocument/2006/relationships/slideLayout" Target="../slideLayouts/slideLayout57.xml"/><Relationship Id="rId15" Type="http://schemas.openxmlformats.org/officeDocument/2006/relationships/slideLayout" Target="../slideLayouts/slideLayout58.xml"/><Relationship Id="rId16" Type="http://schemas.openxmlformats.org/officeDocument/2006/relationships/slideLayout" Target="../slideLayouts/slideLayout59.xml"/><Relationship Id="rId17" Type="http://schemas.openxmlformats.org/officeDocument/2006/relationships/slideLayout" Target="../slideLayouts/slideLayout60.xml"/>
</Relationships>
</file>

<file path=ppt/slideMasters/_rels/slideMaster6.xml.rels><?xml version="1.0" encoding="UTF-8"?>
<Relationships xmlns="http://schemas.openxmlformats.org/package/2006/relationships"><Relationship Id="rId1" Type="http://schemas.openxmlformats.org/officeDocument/2006/relationships/theme" Target="../theme/theme6.xml"/><Relationship Id="rId2" Type="http://schemas.openxmlformats.org/officeDocument/2006/relationships/image" Target="../media/image31.png"/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5" Type="http://schemas.openxmlformats.org/officeDocument/2006/relationships/image" Target="../media/image34.png"/><Relationship Id="rId6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2.xml"/><Relationship Id="rId8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69.xml"/><Relationship Id="rId15" Type="http://schemas.openxmlformats.org/officeDocument/2006/relationships/slideLayout" Target="../slideLayouts/slideLayout70.xml"/><Relationship Id="rId16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2.xml"/>
</Relationships>
</file>

<file path=ppt/slideMasters/_rels/slideMaster7.xml.rels><?xml version="1.0" encoding="UTF-8"?>
<Relationships xmlns="http://schemas.openxmlformats.org/package/2006/relationships"><Relationship Id="rId1" Type="http://schemas.openxmlformats.org/officeDocument/2006/relationships/theme" Target="../theme/theme7.xml"/><Relationship Id="rId2" Type="http://schemas.openxmlformats.org/officeDocument/2006/relationships/image" Target="../media/image37.png"/><Relationship Id="rId3" Type="http://schemas.openxmlformats.org/officeDocument/2006/relationships/image" Target="../media/image38.png"/><Relationship Id="rId4" Type="http://schemas.openxmlformats.org/officeDocument/2006/relationships/image" Target="../media/image39.png"/><Relationship Id="rId5" Type="http://schemas.openxmlformats.org/officeDocument/2006/relationships/image" Target="../media/image40.png"/><Relationship Id="rId6" Type="http://schemas.openxmlformats.org/officeDocument/2006/relationships/image" Target="../media/image41.png"/><Relationship Id="rId7" Type="http://schemas.openxmlformats.org/officeDocument/2006/relationships/image" Target="../media/image42.png"/><Relationship Id="rId8" Type="http://schemas.openxmlformats.org/officeDocument/2006/relationships/image" Target="../media/image43.png"/><Relationship Id="rId9" Type="http://schemas.openxmlformats.org/officeDocument/2006/relationships/image" Target="../media/image44.png"/><Relationship Id="rId10" Type="http://schemas.openxmlformats.org/officeDocument/2006/relationships/image" Target="../media/image45.png"/><Relationship Id="rId11" Type="http://schemas.openxmlformats.org/officeDocument/2006/relationships/slideLayout" Target="../slideLayouts/slideLayout73.xml"/><Relationship Id="rId12" Type="http://schemas.openxmlformats.org/officeDocument/2006/relationships/slideLayout" Target="../slideLayouts/slideLayout74.xml"/><Relationship Id="rId13" Type="http://schemas.openxmlformats.org/officeDocument/2006/relationships/slideLayout" Target="../slideLayouts/slideLayout75.xml"/><Relationship Id="rId14" Type="http://schemas.openxmlformats.org/officeDocument/2006/relationships/slideLayout" Target="../slideLayouts/slideLayout76.xml"/><Relationship Id="rId15" Type="http://schemas.openxmlformats.org/officeDocument/2006/relationships/slideLayout" Target="../slideLayouts/slideLayout77.xml"/><Relationship Id="rId16" Type="http://schemas.openxmlformats.org/officeDocument/2006/relationships/slideLayout" Target="../slideLayouts/slideLayout78.xml"/><Relationship Id="rId17" Type="http://schemas.openxmlformats.org/officeDocument/2006/relationships/slideLayout" Target="../slideLayouts/slideLayout79.xml"/><Relationship Id="rId18" Type="http://schemas.openxmlformats.org/officeDocument/2006/relationships/slideLayout" Target="../slideLayouts/slideLayout80.xml"/><Relationship Id="rId19" Type="http://schemas.openxmlformats.org/officeDocument/2006/relationships/slideLayout" Target="../slideLayouts/slideLayout81.xml"/><Relationship Id="rId20" Type="http://schemas.openxmlformats.org/officeDocument/2006/relationships/slideLayout" Target="../slideLayouts/slideLayout82.xml"/><Relationship Id="rId21" Type="http://schemas.openxmlformats.org/officeDocument/2006/relationships/slideLayout" Target="../slideLayouts/slideLayout83.xml"/><Relationship Id="rId22" Type="http://schemas.openxmlformats.org/officeDocument/2006/relationships/slideLayout" Target="../slideLayouts/slideLayout8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CustomShape 1"/>
          <p:cNvSpPr/>
          <p:nvPr/>
        </p:nvSpPr>
        <p:spPr>
          <a:xfrm>
            <a:off x="8685360" y="763560"/>
            <a:ext cx="510840" cy="5697000"/>
          </a:xfrm>
          <a:custGeom>
            <a:avLst/>
            <a:gdLst/>
            <a:ahLst/>
            <a:rect l="l" t="t" r="r" b="b"/>
            <a:pathLst>
              <a:path w="417" h="3438">
                <a:moveTo>
                  <a:pt x="1" y="231"/>
                </a:moveTo>
                <a:lnTo>
                  <a:pt x="417" y="0"/>
                </a:lnTo>
                <a:lnTo>
                  <a:pt x="397" y="3208"/>
                </a:lnTo>
                <a:lnTo>
                  <a:pt x="0" y="3438"/>
                </a:lnTo>
                <a:lnTo>
                  <a:pt x="1" y="231"/>
                </a:lnTo>
                <a:close/>
              </a:path>
            </a:pathLst>
          </a:custGeom>
          <a:solidFill>
            <a:schemeClr val="accent2">
              <a:alpha val="16078"/>
            </a:schemeClr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" name="CustomShape 2"/>
          <p:cNvSpPr/>
          <p:nvPr/>
        </p:nvSpPr>
        <p:spPr>
          <a:xfrm>
            <a:off x="0" y="1155600"/>
            <a:ext cx="8683200" cy="5308200"/>
          </a:xfrm>
          <a:prstGeom prst="rect">
            <a:avLst/>
          </a:prstGeom>
          <a:solidFill>
            <a:schemeClr val="folHlink">
              <a:alpha val="27058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2" name="Picture 16" descr=""/>
          <p:cNvPicPr/>
          <p:nvPr/>
        </p:nvPicPr>
        <p:blipFill>
          <a:blip r:embed="rId2"/>
          <a:srcRect l="4633" t="0" r="0" b="6304"/>
          <a:stretch/>
        </p:blipFill>
        <p:spPr>
          <a:xfrm>
            <a:off x="609480" y="3294000"/>
            <a:ext cx="2022120" cy="3563640"/>
          </a:xfrm>
          <a:prstGeom prst="rect">
            <a:avLst/>
          </a:prstGeom>
          <a:ln w="9360">
            <a:noFill/>
          </a:ln>
        </p:spPr>
      </p:pic>
      <p:sp>
        <p:nvSpPr>
          <p:cNvPr id="3" name="CustomShape 3"/>
          <p:cNvSpPr/>
          <p:nvPr/>
        </p:nvSpPr>
        <p:spPr>
          <a:xfrm rot="5400000">
            <a:off x="578160" y="-196920"/>
            <a:ext cx="520200" cy="1676160"/>
          </a:xfrm>
          <a:prstGeom prst="upArrow">
            <a:avLst>
              <a:gd name="adj1" fmla="val 47852"/>
              <a:gd name="adj2" fmla="val 60411"/>
            </a:avLst>
          </a:pr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" name="CustomShape 4"/>
          <p:cNvSpPr/>
          <p:nvPr/>
        </p:nvSpPr>
        <p:spPr>
          <a:xfrm rot="5400000">
            <a:off x="268560" y="-191880"/>
            <a:ext cx="682200" cy="1218960"/>
          </a:xfrm>
          <a:prstGeom prst="upArrow">
            <a:avLst>
              <a:gd name="adj1" fmla="val 44657"/>
              <a:gd name="adj2" fmla="val 52325"/>
            </a:avLst>
          </a:prstGeom>
          <a:solidFill>
            <a:srgbClr val="f6831a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" name="CustomShape 5"/>
          <p:cNvSpPr/>
          <p:nvPr/>
        </p:nvSpPr>
        <p:spPr>
          <a:xfrm rot="5400000">
            <a:off x="423360" y="270360"/>
            <a:ext cx="380520" cy="1211040"/>
          </a:xfrm>
          <a:prstGeom prst="upArrow">
            <a:avLst>
              <a:gd name="adj1" fmla="val 47852"/>
              <a:gd name="adj2" fmla="val 59654"/>
            </a:avLst>
          </a:prstGeom>
          <a:solidFill>
            <a:schemeClr val="folHlink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" name="CustomShape 6"/>
          <p:cNvSpPr/>
          <p:nvPr/>
        </p:nvSpPr>
        <p:spPr>
          <a:xfrm rot="5400000">
            <a:off x="101880" y="550440"/>
            <a:ext cx="272520" cy="475920"/>
          </a:xfrm>
          <a:prstGeom prst="upArrow">
            <a:avLst>
              <a:gd name="adj1" fmla="val 38870"/>
              <a:gd name="adj2" fmla="val 62468"/>
            </a:avLst>
          </a:prstGeom>
          <a:solidFill>
            <a:srgbClr val="f6831a">
              <a:alpha val="60000"/>
            </a:srgb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7" name="Picture 18" descr=""/>
          <p:cNvPicPr/>
          <p:nvPr/>
        </p:nvPicPr>
        <p:blipFill>
          <a:blip r:embed="rId3"/>
          <a:stretch/>
        </p:blipFill>
        <p:spPr>
          <a:xfrm>
            <a:off x="0" y="65160"/>
            <a:ext cx="1371240" cy="1534680"/>
          </a:xfrm>
          <a:prstGeom prst="rect">
            <a:avLst/>
          </a:prstGeom>
          <a:ln w="9360">
            <a:noFill/>
          </a:ln>
        </p:spPr>
      </p:pic>
      <p:pic>
        <p:nvPicPr>
          <p:cNvPr id="8" name="Picture 19" descr=""/>
          <p:cNvPicPr/>
          <p:nvPr/>
        </p:nvPicPr>
        <p:blipFill>
          <a:blip r:embed="rId4"/>
          <a:srcRect l="0" t="0" r="0" b="-307"/>
          <a:stretch/>
        </p:blipFill>
        <p:spPr>
          <a:xfrm>
            <a:off x="266760" y="239400"/>
            <a:ext cx="819720" cy="1290600"/>
          </a:xfrm>
          <a:prstGeom prst="rect">
            <a:avLst/>
          </a:prstGeom>
          <a:ln w="9360">
            <a:noFill/>
          </a:ln>
        </p:spPr>
      </p:pic>
      <p:pic>
        <p:nvPicPr>
          <p:cNvPr id="9" name="Picture 25" descr=""/>
          <p:cNvPicPr/>
          <p:nvPr/>
        </p:nvPicPr>
        <p:blipFill>
          <a:blip r:embed="rId5"/>
          <a:srcRect l="25339" t="0" r="0" b="6304"/>
          <a:stretch/>
        </p:blipFill>
        <p:spPr>
          <a:xfrm>
            <a:off x="0" y="4114800"/>
            <a:ext cx="1218960" cy="2742840"/>
          </a:xfrm>
          <a:prstGeom prst="rect">
            <a:avLst/>
          </a:prstGeom>
          <a:ln w="9360">
            <a:noFill/>
          </a:ln>
        </p:spPr>
      </p:pic>
      <p:sp>
        <p:nvSpPr>
          <p:cNvPr id="10" name="PlaceHolder 7"/>
          <p:cNvSpPr>
            <a:spLocks noGrp="1"/>
          </p:cNvSpPr>
          <p:nvPr>
            <p:ph type="dt"/>
          </p:nvPr>
        </p:nvSpPr>
        <p:spPr>
          <a:xfrm>
            <a:off x="457200" y="6467400"/>
            <a:ext cx="2133360" cy="301320"/>
          </a:xfrm>
          <a:prstGeom prst="rect">
            <a:avLst/>
          </a:prstGeom>
        </p:spPr>
        <p:txBody>
          <a:bodyPr/>
          <a:p>
            <a:endParaRPr b="0" lang="ru-RU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11" name="PlaceHolder 8"/>
          <p:cNvSpPr>
            <a:spLocks noGrp="1"/>
          </p:cNvSpPr>
          <p:nvPr>
            <p:ph type="ftr"/>
          </p:nvPr>
        </p:nvSpPr>
        <p:spPr>
          <a:xfrm>
            <a:off x="3124080" y="6467400"/>
            <a:ext cx="2895120" cy="301320"/>
          </a:xfrm>
          <a:prstGeom prst="rect">
            <a:avLst/>
          </a:prstGeom>
        </p:spPr>
        <p:txBody>
          <a:bodyPr/>
          <a:p>
            <a:endParaRPr b="0" lang="ru-RU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12" name="PlaceHolder 9"/>
          <p:cNvSpPr>
            <a:spLocks noGrp="1"/>
          </p:cNvSpPr>
          <p:nvPr>
            <p:ph type="sldNum"/>
          </p:nvPr>
        </p:nvSpPr>
        <p:spPr>
          <a:xfrm>
            <a:off x="6553080" y="6467400"/>
            <a:ext cx="2133360" cy="301320"/>
          </a:xfrm>
          <a:prstGeom prst="rect">
            <a:avLst/>
          </a:prstGeom>
        </p:spPr>
        <p:txBody>
          <a:bodyPr/>
          <a:p>
            <a:pPr algn="r">
              <a:lnSpc>
                <a:spcPct val="100000"/>
              </a:lnSpc>
            </a:pPr>
            <a:fld id="{355C56F2-E351-4D63-88D4-66A60A3221EF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13" name="PlaceHolder 10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r>
              <a:rPr b="0" lang="en-US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Для правки текста заголовка щёлкните мышью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" name="PlaceHolder 11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Для правки структуры щёлкните мышью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Второй уровень структуры</a:t>
            </a:r>
            <a:endParaRPr b="0"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Третий уровень структуры</a:t>
            </a:r>
            <a:endParaRPr b="0"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Четвёртый уровень структуры</a:t>
            </a:r>
            <a:endParaRPr b="0"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Пятый уровень структуры</a:t>
            </a:r>
            <a:endParaRPr b="0"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Шестой уровень структуры</a:t>
            </a:r>
            <a:endParaRPr b="0"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Седьмой уровень структуры</a:t>
            </a:r>
            <a:endParaRPr b="0"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6"/>
    <p:sldLayoutId id="2147483650" r:id="rId7"/>
    <p:sldLayoutId id="2147483651" r:id="rId8"/>
    <p:sldLayoutId id="2147483652" r:id="rId9"/>
    <p:sldLayoutId id="2147483653" r:id="rId10"/>
    <p:sldLayoutId id="2147483654" r:id="rId11"/>
    <p:sldLayoutId id="2147483655" r:id="rId12"/>
    <p:sldLayoutId id="2147483656" r:id="rId13"/>
    <p:sldLayoutId id="2147483657" r:id="rId14"/>
    <p:sldLayoutId id="2147483658" r:id="rId15"/>
    <p:sldLayoutId id="2147483659" r:id="rId16"/>
    <p:sldLayoutId id="2147483660" r:id="rId17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CustomShape 1"/>
          <p:cNvSpPr/>
          <p:nvPr/>
        </p:nvSpPr>
        <p:spPr>
          <a:xfrm>
            <a:off x="8685360" y="763560"/>
            <a:ext cx="510840" cy="5697000"/>
          </a:xfrm>
          <a:custGeom>
            <a:avLst/>
            <a:gdLst/>
            <a:ahLst/>
            <a:rect l="l" t="t" r="r" b="b"/>
            <a:pathLst>
              <a:path w="417" h="3438">
                <a:moveTo>
                  <a:pt x="1" y="231"/>
                </a:moveTo>
                <a:lnTo>
                  <a:pt x="417" y="0"/>
                </a:lnTo>
                <a:lnTo>
                  <a:pt x="397" y="3208"/>
                </a:lnTo>
                <a:lnTo>
                  <a:pt x="0" y="3438"/>
                </a:lnTo>
                <a:lnTo>
                  <a:pt x="1" y="231"/>
                </a:lnTo>
                <a:close/>
              </a:path>
            </a:pathLst>
          </a:custGeom>
          <a:solidFill>
            <a:schemeClr val="accent2">
              <a:alpha val="16078"/>
            </a:schemeClr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0" name="CustomShape 2"/>
          <p:cNvSpPr/>
          <p:nvPr/>
        </p:nvSpPr>
        <p:spPr>
          <a:xfrm>
            <a:off x="0" y="1155600"/>
            <a:ext cx="8683200" cy="5308200"/>
          </a:xfrm>
          <a:prstGeom prst="rect">
            <a:avLst/>
          </a:prstGeom>
          <a:solidFill>
            <a:schemeClr val="folHlink">
              <a:alpha val="27058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51" name="Picture 16" descr=""/>
          <p:cNvPicPr/>
          <p:nvPr/>
        </p:nvPicPr>
        <p:blipFill>
          <a:blip r:embed="rId2"/>
          <a:srcRect l="4633" t="0" r="0" b="6304"/>
          <a:stretch/>
        </p:blipFill>
        <p:spPr>
          <a:xfrm>
            <a:off x="609480" y="3294000"/>
            <a:ext cx="2022120" cy="3563640"/>
          </a:xfrm>
          <a:prstGeom prst="rect">
            <a:avLst/>
          </a:prstGeom>
          <a:ln w="9360">
            <a:noFill/>
          </a:ln>
        </p:spPr>
      </p:pic>
      <p:sp>
        <p:nvSpPr>
          <p:cNvPr id="52" name="CustomShape 3"/>
          <p:cNvSpPr/>
          <p:nvPr/>
        </p:nvSpPr>
        <p:spPr>
          <a:xfrm rot="5400000">
            <a:off x="578160" y="-196920"/>
            <a:ext cx="520200" cy="1676160"/>
          </a:xfrm>
          <a:prstGeom prst="upArrow">
            <a:avLst>
              <a:gd name="adj1" fmla="val 47852"/>
              <a:gd name="adj2" fmla="val 60411"/>
            </a:avLst>
          </a:pr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3" name="CustomShape 4"/>
          <p:cNvSpPr/>
          <p:nvPr/>
        </p:nvSpPr>
        <p:spPr>
          <a:xfrm rot="5400000">
            <a:off x="268560" y="-191880"/>
            <a:ext cx="682200" cy="1218960"/>
          </a:xfrm>
          <a:prstGeom prst="upArrow">
            <a:avLst>
              <a:gd name="adj1" fmla="val 44657"/>
              <a:gd name="adj2" fmla="val 52325"/>
            </a:avLst>
          </a:prstGeom>
          <a:solidFill>
            <a:srgbClr val="f6831a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4" name="CustomShape 5"/>
          <p:cNvSpPr/>
          <p:nvPr/>
        </p:nvSpPr>
        <p:spPr>
          <a:xfrm rot="5400000">
            <a:off x="423360" y="270360"/>
            <a:ext cx="380520" cy="1211040"/>
          </a:xfrm>
          <a:prstGeom prst="upArrow">
            <a:avLst>
              <a:gd name="adj1" fmla="val 47852"/>
              <a:gd name="adj2" fmla="val 59654"/>
            </a:avLst>
          </a:prstGeom>
          <a:solidFill>
            <a:schemeClr val="folHlink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5" name="CustomShape 6"/>
          <p:cNvSpPr/>
          <p:nvPr/>
        </p:nvSpPr>
        <p:spPr>
          <a:xfrm rot="5400000">
            <a:off x="101880" y="550440"/>
            <a:ext cx="272520" cy="475920"/>
          </a:xfrm>
          <a:prstGeom prst="upArrow">
            <a:avLst>
              <a:gd name="adj1" fmla="val 38870"/>
              <a:gd name="adj2" fmla="val 62468"/>
            </a:avLst>
          </a:prstGeom>
          <a:solidFill>
            <a:srgbClr val="f6831a">
              <a:alpha val="60000"/>
            </a:srgb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56" name="Picture 18" descr=""/>
          <p:cNvPicPr/>
          <p:nvPr/>
        </p:nvPicPr>
        <p:blipFill>
          <a:blip r:embed="rId3"/>
          <a:stretch/>
        </p:blipFill>
        <p:spPr>
          <a:xfrm>
            <a:off x="0" y="65160"/>
            <a:ext cx="1371240" cy="1534680"/>
          </a:xfrm>
          <a:prstGeom prst="rect">
            <a:avLst/>
          </a:prstGeom>
          <a:ln w="9360">
            <a:noFill/>
          </a:ln>
        </p:spPr>
      </p:pic>
      <p:pic>
        <p:nvPicPr>
          <p:cNvPr id="57" name="Picture 19" descr=""/>
          <p:cNvPicPr/>
          <p:nvPr/>
        </p:nvPicPr>
        <p:blipFill>
          <a:blip r:embed="rId4"/>
          <a:srcRect l="0" t="0" r="0" b="-307"/>
          <a:stretch/>
        </p:blipFill>
        <p:spPr>
          <a:xfrm>
            <a:off x="266760" y="239400"/>
            <a:ext cx="819720" cy="1290600"/>
          </a:xfrm>
          <a:prstGeom prst="rect">
            <a:avLst/>
          </a:prstGeom>
          <a:ln w="9360">
            <a:noFill/>
          </a:ln>
        </p:spPr>
      </p:pic>
      <p:pic>
        <p:nvPicPr>
          <p:cNvPr id="58" name="Picture 25" descr=""/>
          <p:cNvPicPr/>
          <p:nvPr/>
        </p:nvPicPr>
        <p:blipFill>
          <a:blip r:embed="rId5"/>
          <a:srcRect l="25339" t="0" r="0" b="6304"/>
          <a:stretch/>
        </p:blipFill>
        <p:spPr>
          <a:xfrm>
            <a:off x="0" y="4114800"/>
            <a:ext cx="1218960" cy="2742840"/>
          </a:xfrm>
          <a:prstGeom prst="rect">
            <a:avLst/>
          </a:prstGeom>
          <a:ln w="9360">
            <a:noFill/>
          </a:ln>
        </p:spPr>
      </p:pic>
      <p:sp>
        <p:nvSpPr>
          <p:cNvPr id="59" name="PlaceHolder 7"/>
          <p:cNvSpPr>
            <a:spLocks noGrp="1"/>
          </p:cNvSpPr>
          <p:nvPr>
            <p:ph type="title"/>
          </p:nvPr>
        </p:nvSpPr>
        <p:spPr>
          <a:xfrm>
            <a:off x="1752480" y="98280"/>
            <a:ext cx="6857640" cy="107424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b="1" lang="en-US" sz="36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Образец заголовка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0" name="PlaceHolder 8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723920"/>
          </a:xfrm>
          <a:prstGeom prst="rect">
            <a:avLst/>
          </a:prstGeom>
        </p:spPr>
        <p:txBody>
          <a:bodyPr/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Образец текста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743040" indent="-285480">
              <a:lnSpc>
                <a:spcPct val="100000"/>
              </a:lnSpc>
              <a:buClr>
                <a:srgbClr val="000000"/>
              </a:buClr>
              <a:buFont typeface="Symbol" charset="2"/>
              <a:buChar char=""/>
            </a:pPr>
            <a:r>
              <a:rPr b="0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Второй уровень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2" marL="1143000" indent="-22824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Третий уровень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3" marL="1600200" indent="-228240">
              <a:lnSpc>
                <a:spcPct val="100000"/>
              </a:lnSpc>
              <a:buClr>
                <a:srgbClr val="000000"/>
              </a:buClr>
              <a:buFont typeface="Symbol" charset="2"/>
              <a:buChar char=""/>
            </a:pPr>
            <a:r>
              <a:rPr b="0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Четвертый уровень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4" marL="2057400" indent="-228240">
              <a:lnSpc>
                <a:spcPct val="100000"/>
              </a:lnSpc>
              <a:buClr>
                <a:srgbClr val="000000"/>
              </a:buClr>
              <a:buFont typeface="StarSymbol"/>
              <a:buChar char="»"/>
            </a:pPr>
            <a:r>
              <a:rPr b="0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Пятый уровень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1" name="PlaceHolder 9"/>
          <p:cNvSpPr>
            <a:spLocks noGrp="1"/>
          </p:cNvSpPr>
          <p:nvPr>
            <p:ph type="dt"/>
          </p:nvPr>
        </p:nvSpPr>
        <p:spPr>
          <a:xfrm>
            <a:off x="457200" y="6467400"/>
            <a:ext cx="2133360" cy="301320"/>
          </a:xfrm>
          <a:prstGeom prst="rect">
            <a:avLst/>
          </a:prstGeom>
        </p:spPr>
        <p:txBody>
          <a:bodyPr/>
          <a:p>
            <a:endParaRPr b="0" lang="ru-RU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2" name="PlaceHolder 10"/>
          <p:cNvSpPr>
            <a:spLocks noGrp="1"/>
          </p:cNvSpPr>
          <p:nvPr>
            <p:ph type="ftr"/>
          </p:nvPr>
        </p:nvSpPr>
        <p:spPr>
          <a:xfrm>
            <a:off x="3124080" y="6467400"/>
            <a:ext cx="2895120" cy="301320"/>
          </a:xfrm>
          <a:prstGeom prst="rect">
            <a:avLst/>
          </a:prstGeom>
        </p:spPr>
        <p:txBody>
          <a:bodyPr/>
          <a:p>
            <a:endParaRPr b="0" lang="ru-RU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3" name="PlaceHolder 11"/>
          <p:cNvSpPr>
            <a:spLocks noGrp="1"/>
          </p:cNvSpPr>
          <p:nvPr>
            <p:ph type="sldNum"/>
          </p:nvPr>
        </p:nvSpPr>
        <p:spPr>
          <a:xfrm>
            <a:off x="6553080" y="6467400"/>
            <a:ext cx="2133360" cy="301320"/>
          </a:xfrm>
          <a:prstGeom prst="rect">
            <a:avLst/>
          </a:prstGeom>
        </p:spPr>
        <p:txBody>
          <a:bodyPr/>
          <a:p>
            <a:pPr algn="r">
              <a:lnSpc>
                <a:spcPct val="100000"/>
              </a:lnSpc>
            </a:pPr>
            <a:fld id="{CEE32E4D-55CE-4073-861F-940603593222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  <p:sldLayoutId id="2147483669" r:id="rId13"/>
    <p:sldLayoutId id="2147483670" r:id="rId14"/>
    <p:sldLayoutId id="2147483671" r:id="rId15"/>
    <p:sldLayoutId id="2147483672" r:id="rId16"/>
    <p:sldLayoutId id="2147483673" r:id="rId17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CustomShape 1"/>
          <p:cNvSpPr/>
          <p:nvPr/>
        </p:nvSpPr>
        <p:spPr>
          <a:xfrm>
            <a:off x="8685360" y="763560"/>
            <a:ext cx="510840" cy="5697000"/>
          </a:xfrm>
          <a:custGeom>
            <a:avLst/>
            <a:gdLst/>
            <a:ahLst/>
            <a:rect l="l" t="t" r="r" b="b"/>
            <a:pathLst>
              <a:path w="417" h="3438">
                <a:moveTo>
                  <a:pt x="1" y="231"/>
                </a:moveTo>
                <a:lnTo>
                  <a:pt x="417" y="0"/>
                </a:lnTo>
                <a:lnTo>
                  <a:pt x="397" y="3208"/>
                </a:lnTo>
                <a:lnTo>
                  <a:pt x="0" y="3438"/>
                </a:lnTo>
                <a:lnTo>
                  <a:pt x="1" y="231"/>
                </a:lnTo>
                <a:close/>
              </a:path>
            </a:pathLst>
          </a:custGeom>
          <a:solidFill>
            <a:schemeClr val="accent2">
              <a:alpha val="16078"/>
            </a:schemeClr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99" name="CustomShape 2"/>
          <p:cNvSpPr/>
          <p:nvPr/>
        </p:nvSpPr>
        <p:spPr>
          <a:xfrm>
            <a:off x="0" y="1155600"/>
            <a:ext cx="8683200" cy="5308200"/>
          </a:xfrm>
          <a:prstGeom prst="rect">
            <a:avLst/>
          </a:prstGeom>
          <a:solidFill>
            <a:schemeClr val="folHlink">
              <a:alpha val="27058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00" name="Picture 16" descr=""/>
          <p:cNvPicPr/>
          <p:nvPr/>
        </p:nvPicPr>
        <p:blipFill>
          <a:blip r:embed="rId2"/>
          <a:srcRect l="4633" t="0" r="0" b="6304"/>
          <a:stretch/>
        </p:blipFill>
        <p:spPr>
          <a:xfrm>
            <a:off x="609480" y="3294000"/>
            <a:ext cx="2022120" cy="3563640"/>
          </a:xfrm>
          <a:prstGeom prst="rect">
            <a:avLst/>
          </a:prstGeom>
          <a:ln w="9360">
            <a:noFill/>
          </a:ln>
        </p:spPr>
      </p:pic>
      <p:sp>
        <p:nvSpPr>
          <p:cNvPr id="101" name="CustomShape 3"/>
          <p:cNvSpPr/>
          <p:nvPr/>
        </p:nvSpPr>
        <p:spPr>
          <a:xfrm rot="5400000">
            <a:off x="578160" y="-196920"/>
            <a:ext cx="520200" cy="1676160"/>
          </a:xfrm>
          <a:prstGeom prst="upArrow">
            <a:avLst>
              <a:gd name="adj1" fmla="val 47852"/>
              <a:gd name="adj2" fmla="val 60411"/>
            </a:avLst>
          </a:pr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02" name="CustomShape 4"/>
          <p:cNvSpPr/>
          <p:nvPr/>
        </p:nvSpPr>
        <p:spPr>
          <a:xfrm rot="5400000">
            <a:off x="268560" y="-191880"/>
            <a:ext cx="682200" cy="1218960"/>
          </a:xfrm>
          <a:prstGeom prst="upArrow">
            <a:avLst>
              <a:gd name="adj1" fmla="val 44657"/>
              <a:gd name="adj2" fmla="val 52325"/>
            </a:avLst>
          </a:prstGeom>
          <a:solidFill>
            <a:srgbClr val="f6831a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03" name="CustomShape 5"/>
          <p:cNvSpPr/>
          <p:nvPr/>
        </p:nvSpPr>
        <p:spPr>
          <a:xfrm rot="5400000">
            <a:off x="423360" y="270360"/>
            <a:ext cx="380520" cy="1211040"/>
          </a:xfrm>
          <a:prstGeom prst="upArrow">
            <a:avLst>
              <a:gd name="adj1" fmla="val 47852"/>
              <a:gd name="adj2" fmla="val 59654"/>
            </a:avLst>
          </a:prstGeom>
          <a:solidFill>
            <a:schemeClr val="folHlink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04" name="CustomShape 6"/>
          <p:cNvSpPr/>
          <p:nvPr/>
        </p:nvSpPr>
        <p:spPr>
          <a:xfrm rot="5400000">
            <a:off x="101880" y="550440"/>
            <a:ext cx="272520" cy="475920"/>
          </a:xfrm>
          <a:prstGeom prst="upArrow">
            <a:avLst>
              <a:gd name="adj1" fmla="val 38870"/>
              <a:gd name="adj2" fmla="val 62468"/>
            </a:avLst>
          </a:prstGeom>
          <a:solidFill>
            <a:srgbClr val="f6831a">
              <a:alpha val="60000"/>
            </a:srgb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05" name="Picture 18" descr=""/>
          <p:cNvPicPr/>
          <p:nvPr/>
        </p:nvPicPr>
        <p:blipFill>
          <a:blip r:embed="rId3"/>
          <a:stretch/>
        </p:blipFill>
        <p:spPr>
          <a:xfrm>
            <a:off x="0" y="65160"/>
            <a:ext cx="1371240" cy="1534680"/>
          </a:xfrm>
          <a:prstGeom prst="rect">
            <a:avLst/>
          </a:prstGeom>
          <a:ln w="9360">
            <a:noFill/>
          </a:ln>
        </p:spPr>
      </p:pic>
      <p:pic>
        <p:nvPicPr>
          <p:cNvPr id="106" name="Picture 19" descr=""/>
          <p:cNvPicPr/>
          <p:nvPr/>
        </p:nvPicPr>
        <p:blipFill>
          <a:blip r:embed="rId4"/>
          <a:srcRect l="0" t="0" r="0" b="-307"/>
          <a:stretch/>
        </p:blipFill>
        <p:spPr>
          <a:xfrm>
            <a:off x="266760" y="239400"/>
            <a:ext cx="819720" cy="1290600"/>
          </a:xfrm>
          <a:prstGeom prst="rect">
            <a:avLst/>
          </a:prstGeom>
          <a:ln w="9360">
            <a:noFill/>
          </a:ln>
        </p:spPr>
      </p:pic>
      <p:pic>
        <p:nvPicPr>
          <p:cNvPr id="107" name="Picture 25" descr=""/>
          <p:cNvPicPr/>
          <p:nvPr/>
        </p:nvPicPr>
        <p:blipFill>
          <a:blip r:embed="rId5"/>
          <a:srcRect l="25339" t="0" r="0" b="6304"/>
          <a:stretch/>
        </p:blipFill>
        <p:spPr>
          <a:xfrm>
            <a:off x="0" y="4114800"/>
            <a:ext cx="1218960" cy="2742840"/>
          </a:xfrm>
          <a:prstGeom prst="rect">
            <a:avLst/>
          </a:prstGeom>
          <a:ln w="9360">
            <a:noFill/>
          </a:ln>
        </p:spPr>
      </p:pic>
      <p:sp>
        <p:nvSpPr>
          <p:cNvPr id="108" name="PlaceHolder 7"/>
          <p:cNvSpPr>
            <a:spLocks noGrp="1"/>
          </p:cNvSpPr>
          <p:nvPr>
            <p:ph type="title"/>
          </p:nvPr>
        </p:nvSpPr>
        <p:spPr>
          <a:xfrm>
            <a:off x="1752480" y="98280"/>
            <a:ext cx="6857640" cy="107424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b="1" lang="en-US" sz="36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Образец заголовка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9" name="PlaceHolder 8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38120" cy="4723920"/>
          </a:xfrm>
          <a:prstGeom prst="rect">
            <a:avLst/>
          </a:prstGeom>
        </p:spPr>
        <p:txBody>
          <a:bodyPr/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Образец текста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743040" indent="-285480">
              <a:lnSpc>
                <a:spcPct val="100000"/>
              </a:lnSpc>
              <a:buClr>
                <a:srgbClr val="000000"/>
              </a:buClr>
              <a:buFont typeface="Symbol" charset="2"/>
              <a:buChar char=""/>
            </a:pPr>
            <a:r>
              <a:rPr b="0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Второй уровень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2" marL="1143000" indent="-22824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Третий уровень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3" marL="1600200" indent="-228240">
              <a:lnSpc>
                <a:spcPct val="100000"/>
              </a:lnSpc>
              <a:buClr>
                <a:srgbClr val="000000"/>
              </a:buClr>
              <a:buFont typeface="Symbol" charset="2"/>
              <a:buChar char=""/>
            </a:pPr>
            <a:r>
              <a:rPr b="0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Четвертый уровень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4" marL="2057400" indent="-228240">
              <a:lnSpc>
                <a:spcPct val="100000"/>
              </a:lnSpc>
              <a:buClr>
                <a:srgbClr val="000000"/>
              </a:buClr>
              <a:buFont typeface="StarSymbol"/>
              <a:buChar char="»"/>
            </a:pPr>
            <a:r>
              <a:rPr b="0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Пятый уровень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0" name="PlaceHolder 9"/>
          <p:cNvSpPr>
            <a:spLocks noGrp="1"/>
          </p:cNvSpPr>
          <p:nvPr>
            <p:ph type="body"/>
          </p:nvPr>
        </p:nvSpPr>
        <p:spPr>
          <a:xfrm>
            <a:off x="4648320" y="1600200"/>
            <a:ext cx="4038120" cy="4723920"/>
          </a:xfrm>
          <a:prstGeom prst="rect">
            <a:avLst/>
          </a:prstGeom>
        </p:spPr>
        <p:txBody>
          <a:bodyPr/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Образец текста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743040" indent="-285480">
              <a:lnSpc>
                <a:spcPct val="100000"/>
              </a:lnSpc>
              <a:buClr>
                <a:srgbClr val="000000"/>
              </a:buClr>
              <a:buFont typeface="Symbol" charset="2"/>
              <a:buChar char=""/>
            </a:pPr>
            <a:r>
              <a:rPr b="0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Второй уровень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2" marL="1143000" indent="-22824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Третий уровень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3" marL="1600200" indent="-228240">
              <a:lnSpc>
                <a:spcPct val="100000"/>
              </a:lnSpc>
              <a:buClr>
                <a:srgbClr val="000000"/>
              </a:buClr>
              <a:buFont typeface="Symbol" charset="2"/>
              <a:buChar char=""/>
            </a:pPr>
            <a:r>
              <a:rPr b="0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Четвертый уровень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4" marL="2057400" indent="-228240">
              <a:lnSpc>
                <a:spcPct val="100000"/>
              </a:lnSpc>
              <a:buClr>
                <a:srgbClr val="000000"/>
              </a:buClr>
              <a:buFont typeface="StarSymbol"/>
              <a:buChar char="»"/>
            </a:pPr>
            <a:r>
              <a:rPr b="0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Пятый уровень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1" name="PlaceHolder 10"/>
          <p:cNvSpPr>
            <a:spLocks noGrp="1"/>
          </p:cNvSpPr>
          <p:nvPr>
            <p:ph type="dt"/>
          </p:nvPr>
        </p:nvSpPr>
        <p:spPr>
          <a:xfrm>
            <a:off x="457200" y="6467400"/>
            <a:ext cx="2133360" cy="301320"/>
          </a:xfrm>
          <a:prstGeom prst="rect">
            <a:avLst/>
          </a:prstGeom>
        </p:spPr>
        <p:txBody>
          <a:bodyPr/>
          <a:p>
            <a:endParaRPr b="0" lang="ru-RU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112" name="PlaceHolder 11"/>
          <p:cNvSpPr>
            <a:spLocks noGrp="1"/>
          </p:cNvSpPr>
          <p:nvPr>
            <p:ph type="ftr"/>
          </p:nvPr>
        </p:nvSpPr>
        <p:spPr>
          <a:xfrm>
            <a:off x="3124080" y="6467400"/>
            <a:ext cx="2895120" cy="301320"/>
          </a:xfrm>
          <a:prstGeom prst="rect">
            <a:avLst/>
          </a:prstGeom>
        </p:spPr>
        <p:txBody>
          <a:bodyPr/>
          <a:p>
            <a:endParaRPr b="0" lang="ru-RU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113" name="PlaceHolder 12"/>
          <p:cNvSpPr>
            <a:spLocks noGrp="1"/>
          </p:cNvSpPr>
          <p:nvPr>
            <p:ph type="sldNum"/>
          </p:nvPr>
        </p:nvSpPr>
        <p:spPr>
          <a:xfrm>
            <a:off x="6553080" y="6467400"/>
            <a:ext cx="2133360" cy="301320"/>
          </a:xfrm>
          <a:prstGeom prst="rect">
            <a:avLst/>
          </a:prstGeom>
        </p:spPr>
        <p:txBody>
          <a:bodyPr/>
          <a:p>
            <a:pPr algn="r">
              <a:lnSpc>
                <a:spcPct val="100000"/>
              </a:lnSpc>
            </a:pPr>
            <a:fld id="{C2971BC9-01C3-4D48-B71B-AA4920A21009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CustomShape 1"/>
          <p:cNvSpPr/>
          <p:nvPr/>
        </p:nvSpPr>
        <p:spPr>
          <a:xfrm>
            <a:off x="8685360" y="763560"/>
            <a:ext cx="510840" cy="5697000"/>
          </a:xfrm>
          <a:custGeom>
            <a:avLst/>
            <a:gdLst/>
            <a:ahLst/>
            <a:rect l="l" t="t" r="r" b="b"/>
            <a:pathLst>
              <a:path w="417" h="3438">
                <a:moveTo>
                  <a:pt x="1" y="231"/>
                </a:moveTo>
                <a:lnTo>
                  <a:pt x="417" y="0"/>
                </a:lnTo>
                <a:lnTo>
                  <a:pt x="397" y="3208"/>
                </a:lnTo>
                <a:lnTo>
                  <a:pt x="0" y="3438"/>
                </a:lnTo>
                <a:lnTo>
                  <a:pt x="1" y="231"/>
                </a:lnTo>
                <a:close/>
              </a:path>
            </a:pathLst>
          </a:custGeom>
          <a:solidFill>
            <a:schemeClr val="accent2">
              <a:alpha val="16078"/>
            </a:schemeClr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49" name="CustomShape 2"/>
          <p:cNvSpPr/>
          <p:nvPr/>
        </p:nvSpPr>
        <p:spPr>
          <a:xfrm>
            <a:off x="0" y="1155600"/>
            <a:ext cx="8683200" cy="5308200"/>
          </a:xfrm>
          <a:prstGeom prst="rect">
            <a:avLst/>
          </a:prstGeom>
          <a:solidFill>
            <a:schemeClr val="folHlink">
              <a:alpha val="27058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50" name="Picture 16" descr=""/>
          <p:cNvPicPr/>
          <p:nvPr/>
        </p:nvPicPr>
        <p:blipFill>
          <a:blip r:embed="rId2"/>
          <a:srcRect l="4633" t="0" r="0" b="6304"/>
          <a:stretch/>
        </p:blipFill>
        <p:spPr>
          <a:xfrm>
            <a:off x="609480" y="3294000"/>
            <a:ext cx="2022120" cy="3563640"/>
          </a:xfrm>
          <a:prstGeom prst="rect">
            <a:avLst/>
          </a:prstGeom>
          <a:ln w="9360">
            <a:noFill/>
          </a:ln>
        </p:spPr>
      </p:pic>
      <p:sp>
        <p:nvSpPr>
          <p:cNvPr id="151" name="CustomShape 3"/>
          <p:cNvSpPr/>
          <p:nvPr/>
        </p:nvSpPr>
        <p:spPr>
          <a:xfrm rot="5400000">
            <a:off x="578160" y="-196920"/>
            <a:ext cx="520200" cy="1676160"/>
          </a:xfrm>
          <a:prstGeom prst="upArrow">
            <a:avLst>
              <a:gd name="adj1" fmla="val 47852"/>
              <a:gd name="adj2" fmla="val 60411"/>
            </a:avLst>
          </a:pr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52" name="CustomShape 4"/>
          <p:cNvSpPr/>
          <p:nvPr/>
        </p:nvSpPr>
        <p:spPr>
          <a:xfrm rot="5400000">
            <a:off x="268560" y="-191880"/>
            <a:ext cx="682200" cy="1218960"/>
          </a:xfrm>
          <a:prstGeom prst="upArrow">
            <a:avLst>
              <a:gd name="adj1" fmla="val 44657"/>
              <a:gd name="adj2" fmla="val 52325"/>
            </a:avLst>
          </a:prstGeom>
          <a:solidFill>
            <a:srgbClr val="f6831a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53" name="CustomShape 5"/>
          <p:cNvSpPr/>
          <p:nvPr/>
        </p:nvSpPr>
        <p:spPr>
          <a:xfrm rot="5400000">
            <a:off x="423360" y="270360"/>
            <a:ext cx="380520" cy="1211040"/>
          </a:xfrm>
          <a:prstGeom prst="upArrow">
            <a:avLst>
              <a:gd name="adj1" fmla="val 47852"/>
              <a:gd name="adj2" fmla="val 59654"/>
            </a:avLst>
          </a:prstGeom>
          <a:solidFill>
            <a:schemeClr val="folHlink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54" name="CustomShape 6"/>
          <p:cNvSpPr/>
          <p:nvPr/>
        </p:nvSpPr>
        <p:spPr>
          <a:xfrm rot="5400000">
            <a:off x="101880" y="550440"/>
            <a:ext cx="272520" cy="475920"/>
          </a:xfrm>
          <a:prstGeom prst="upArrow">
            <a:avLst>
              <a:gd name="adj1" fmla="val 38870"/>
              <a:gd name="adj2" fmla="val 62468"/>
            </a:avLst>
          </a:prstGeom>
          <a:solidFill>
            <a:srgbClr val="f6831a">
              <a:alpha val="60000"/>
            </a:srgb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55" name="Picture 18" descr=""/>
          <p:cNvPicPr/>
          <p:nvPr/>
        </p:nvPicPr>
        <p:blipFill>
          <a:blip r:embed="rId3"/>
          <a:stretch/>
        </p:blipFill>
        <p:spPr>
          <a:xfrm>
            <a:off x="0" y="65160"/>
            <a:ext cx="1371240" cy="1534680"/>
          </a:xfrm>
          <a:prstGeom prst="rect">
            <a:avLst/>
          </a:prstGeom>
          <a:ln w="9360">
            <a:noFill/>
          </a:ln>
        </p:spPr>
      </p:pic>
      <p:pic>
        <p:nvPicPr>
          <p:cNvPr id="156" name="Picture 19" descr=""/>
          <p:cNvPicPr/>
          <p:nvPr/>
        </p:nvPicPr>
        <p:blipFill>
          <a:blip r:embed="rId4"/>
          <a:srcRect l="0" t="0" r="0" b="-307"/>
          <a:stretch/>
        </p:blipFill>
        <p:spPr>
          <a:xfrm>
            <a:off x="266760" y="239400"/>
            <a:ext cx="819720" cy="1290600"/>
          </a:xfrm>
          <a:prstGeom prst="rect">
            <a:avLst/>
          </a:prstGeom>
          <a:ln w="9360">
            <a:noFill/>
          </a:ln>
        </p:spPr>
      </p:pic>
      <p:pic>
        <p:nvPicPr>
          <p:cNvPr id="157" name="Picture 25" descr=""/>
          <p:cNvPicPr/>
          <p:nvPr/>
        </p:nvPicPr>
        <p:blipFill>
          <a:blip r:embed="rId5"/>
          <a:srcRect l="25339" t="0" r="0" b="6304"/>
          <a:stretch/>
        </p:blipFill>
        <p:spPr>
          <a:xfrm>
            <a:off x="0" y="4114800"/>
            <a:ext cx="1218960" cy="2742840"/>
          </a:xfrm>
          <a:prstGeom prst="rect">
            <a:avLst/>
          </a:prstGeom>
          <a:ln w="9360">
            <a:noFill/>
          </a:ln>
        </p:spPr>
      </p:pic>
      <p:sp>
        <p:nvSpPr>
          <p:cNvPr id="158" name="PlaceHolder 7"/>
          <p:cNvSpPr>
            <a:spLocks noGrp="1"/>
          </p:cNvSpPr>
          <p:nvPr>
            <p:ph type="title"/>
          </p:nvPr>
        </p:nvSpPr>
        <p:spPr>
          <a:xfrm>
            <a:off x="1752480" y="98280"/>
            <a:ext cx="6857640" cy="107424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b="1" lang="en-US" sz="36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Образец заголовка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9" name="PlaceHolder 8"/>
          <p:cNvSpPr>
            <a:spLocks noGrp="1"/>
          </p:cNvSpPr>
          <p:nvPr>
            <p:ph type="dt"/>
          </p:nvPr>
        </p:nvSpPr>
        <p:spPr>
          <a:xfrm>
            <a:off x="457200" y="6467400"/>
            <a:ext cx="2133360" cy="301320"/>
          </a:xfrm>
          <a:prstGeom prst="rect">
            <a:avLst/>
          </a:prstGeom>
        </p:spPr>
        <p:txBody>
          <a:bodyPr/>
          <a:p>
            <a:endParaRPr b="0" lang="ru-RU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160" name="PlaceHolder 9"/>
          <p:cNvSpPr>
            <a:spLocks noGrp="1"/>
          </p:cNvSpPr>
          <p:nvPr>
            <p:ph type="ftr"/>
          </p:nvPr>
        </p:nvSpPr>
        <p:spPr>
          <a:xfrm>
            <a:off x="3124080" y="6467400"/>
            <a:ext cx="2895120" cy="301320"/>
          </a:xfrm>
          <a:prstGeom prst="rect">
            <a:avLst/>
          </a:prstGeom>
        </p:spPr>
        <p:txBody>
          <a:bodyPr/>
          <a:p>
            <a:endParaRPr b="0" lang="ru-RU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161" name="PlaceHolder 10"/>
          <p:cNvSpPr>
            <a:spLocks noGrp="1"/>
          </p:cNvSpPr>
          <p:nvPr>
            <p:ph type="sldNum"/>
          </p:nvPr>
        </p:nvSpPr>
        <p:spPr>
          <a:xfrm>
            <a:off x="6553080" y="6467400"/>
            <a:ext cx="2133360" cy="301320"/>
          </a:xfrm>
          <a:prstGeom prst="rect">
            <a:avLst/>
          </a:prstGeom>
        </p:spPr>
        <p:txBody>
          <a:bodyPr/>
          <a:p>
            <a:pPr algn="r">
              <a:lnSpc>
                <a:spcPct val="100000"/>
              </a:lnSpc>
            </a:pPr>
            <a:fld id="{001CB64D-C256-4C4F-82B4-93930CBDAC13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162" name="PlaceHolder 11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Для правки структуры щёлкните мышью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Второй уровень структуры</a:t>
            </a:r>
            <a:endParaRPr b="0"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Третий уровень структуры</a:t>
            </a:r>
            <a:endParaRPr b="0"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Четвёртый уровень структуры</a:t>
            </a:r>
            <a:endParaRPr b="0"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Пятый уровень структуры</a:t>
            </a:r>
            <a:endParaRPr b="0"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Шестой уровень структуры</a:t>
            </a:r>
            <a:endParaRPr b="0"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Седьмой уровень структуры</a:t>
            </a:r>
            <a:endParaRPr b="0"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  <p:sldLayoutId id="2147483696" r:id="rId14"/>
    <p:sldLayoutId id="2147483697" r:id="rId15"/>
    <p:sldLayoutId id="2147483698" r:id="rId16"/>
    <p:sldLayoutId id="2147483699" r:id="rId17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CustomShape 1"/>
          <p:cNvSpPr/>
          <p:nvPr/>
        </p:nvSpPr>
        <p:spPr>
          <a:xfrm>
            <a:off x="8685360" y="763560"/>
            <a:ext cx="510840" cy="5697000"/>
          </a:xfrm>
          <a:custGeom>
            <a:avLst/>
            <a:gdLst/>
            <a:ahLst/>
            <a:rect l="l" t="t" r="r" b="b"/>
            <a:pathLst>
              <a:path w="417" h="3438">
                <a:moveTo>
                  <a:pt x="1" y="231"/>
                </a:moveTo>
                <a:lnTo>
                  <a:pt x="417" y="0"/>
                </a:lnTo>
                <a:lnTo>
                  <a:pt x="397" y="3208"/>
                </a:lnTo>
                <a:lnTo>
                  <a:pt x="0" y="3438"/>
                </a:lnTo>
                <a:lnTo>
                  <a:pt x="1" y="231"/>
                </a:lnTo>
                <a:close/>
              </a:path>
            </a:pathLst>
          </a:custGeom>
          <a:solidFill>
            <a:schemeClr val="accent2">
              <a:alpha val="16078"/>
            </a:schemeClr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98" name="CustomShape 2"/>
          <p:cNvSpPr/>
          <p:nvPr/>
        </p:nvSpPr>
        <p:spPr>
          <a:xfrm>
            <a:off x="0" y="1155600"/>
            <a:ext cx="8683200" cy="5308200"/>
          </a:xfrm>
          <a:prstGeom prst="rect">
            <a:avLst/>
          </a:prstGeom>
          <a:solidFill>
            <a:schemeClr val="folHlink">
              <a:alpha val="27058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99" name="Picture 16" descr=""/>
          <p:cNvPicPr/>
          <p:nvPr/>
        </p:nvPicPr>
        <p:blipFill>
          <a:blip r:embed="rId2"/>
          <a:srcRect l="4633" t="0" r="0" b="6304"/>
          <a:stretch/>
        </p:blipFill>
        <p:spPr>
          <a:xfrm>
            <a:off x="609480" y="3294000"/>
            <a:ext cx="2022120" cy="3563640"/>
          </a:xfrm>
          <a:prstGeom prst="rect">
            <a:avLst/>
          </a:prstGeom>
          <a:ln w="9360">
            <a:noFill/>
          </a:ln>
        </p:spPr>
      </p:pic>
      <p:sp>
        <p:nvSpPr>
          <p:cNvPr id="200" name="CustomShape 3"/>
          <p:cNvSpPr/>
          <p:nvPr/>
        </p:nvSpPr>
        <p:spPr>
          <a:xfrm rot="5400000">
            <a:off x="578160" y="-196920"/>
            <a:ext cx="520200" cy="1676160"/>
          </a:xfrm>
          <a:prstGeom prst="upArrow">
            <a:avLst>
              <a:gd name="adj1" fmla="val 47852"/>
              <a:gd name="adj2" fmla="val 60411"/>
            </a:avLst>
          </a:pr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01" name="CustomShape 4"/>
          <p:cNvSpPr/>
          <p:nvPr/>
        </p:nvSpPr>
        <p:spPr>
          <a:xfrm rot="5400000">
            <a:off x="268560" y="-191880"/>
            <a:ext cx="682200" cy="1218960"/>
          </a:xfrm>
          <a:prstGeom prst="upArrow">
            <a:avLst>
              <a:gd name="adj1" fmla="val 44657"/>
              <a:gd name="adj2" fmla="val 52325"/>
            </a:avLst>
          </a:prstGeom>
          <a:solidFill>
            <a:srgbClr val="f6831a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02" name="CustomShape 5"/>
          <p:cNvSpPr/>
          <p:nvPr/>
        </p:nvSpPr>
        <p:spPr>
          <a:xfrm rot="5400000">
            <a:off x="423360" y="270360"/>
            <a:ext cx="380520" cy="1211040"/>
          </a:xfrm>
          <a:prstGeom prst="upArrow">
            <a:avLst>
              <a:gd name="adj1" fmla="val 47852"/>
              <a:gd name="adj2" fmla="val 59654"/>
            </a:avLst>
          </a:prstGeom>
          <a:solidFill>
            <a:schemeClr val="folHlink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03" name="CustomShape 6"/>
          <p:cNvSpPr/>
          <p:nvPr/>
        </p:nvSpPr>
        <p:spPr>
          <a:xfrm rot="5400000">
            <a:off x="101880" y="550440"/>
            <a:ext cx="272520" cy="475920"/>
          </a:xfrm>
          <a:prstGeom prst="upArrow">
            <a:avLst>
              <a:gd name="adj1" fmla="val 38870"/>
              <a:gd name="adj2" fmla="val 62468"/>
            </a:avLst>
          </a:prstGeom>
          <a:solidFill>
            <a:srgbClr val="f6831a">
              <a:alpha val="60000"/>
            </a:srgb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204" name="Picture 18" descr=""/>
          <p:cNvPicPr/>
          <p:nvPr/>
        </p:nvPicPr>
        <p:blipFill>
          <a:blip r:embed="rId3"/>
          <a:stretch/>
        </p:blipFill>
        <p:spPr>
          <a:xfrm>
            <a:off x="0" y="65160"/>
            <a:ext cx="1371240" cy="1534680"/>
          </a:xfrm>
          <a:prstGeom prst="rect">
            <a:avLst/>
          </a:prstGeom>
          <a:ln w="9360">
            <a:noFill/>
          </a:ln>
        </p:spPr>
      </p:pic>
      <p:pic>
        <p:nvPicPr>
          <p:cNvPr id="205" name="Picture 19" descr=""/>
          <p:cNvPicPr/>
          <p:nvPr/>
        </p:nvPicPr>
        <p:blipFill>
          <a:blip r:embed="rId4"/>
          <a:srcRect l="0" t="0" r="0" b="-307"/>
          <a:stretch/>
        </p:blipFill>
        <p:spPr>
          <a:xfrm>
            <a:off x="266760" y="239400"/>
            <a:ext cx="819720" cy="1290600"/>
          </a:xfrm>
          <a:prstGeom prst="rect">
            <a:avLst/>
          </a:prstGeom>
          <a:ln w="9360">
            <a:noFill/>
          </a:ln>
        </p:spPr>
      </p:pic>
      <p:pic>
        <p:nvPicPr>
          <p:cNvPr id="206" name="Picture 25" descr=""/>
          <p:cNvPicPr/>
          <p:nvPr/>
        </p:nvPicPr>
        <p:blipFill>
          <a:blip r:embed="rId5"/>
          <a:srcRect l="25339" t="0" r="0" b="6304"/>
          <a:stretch/>
        </p:blipFill>
        <p:spPr>
          <a:xfrm>
            <a:off x="0" y="4114800"/>
            <a:ext cx="1218960" cy="2742840"/>
          </a:xfrm>
          <a:prstGeom prst="rect">
            <a:avLst/>
          </a:prstGeom>
          <a:ln w="9360">
            <a:noFill/>
          </a:ln>
        </p:spPr>
      </p:pic>
      <p:sp>
        <p:nvSpPr>
          <p:cNvPr id="207" name="PlaceHolder 7"/>
          <p:cNvSpPr>
            <a:spLocks noGrp="1"/>
          </p:cNvSpPr>
          <p:nvPr>
            <p:ph type="title"/>
          </p:nvPr>
        </p:nvSpPr>
        <p:spPr>
          <a:xfrm>
            <a:off x="1752480" y="98280"/>
            <a:ext cx="6857640" cy="107424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b="1" lang="en-US" sz="36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Образец заголовка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8" name="PlaceHolder 8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38120" cy="4723920"/>
          </a:xfrm>
          <a:prstGeom prst="rect">
            <a:avLst/>
          </a:prstGeom>
        </p:spPr>
        <p:txBody>
          <a:bodyPr/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Образец текста</a:t>
            </a:r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743040" indent="-285480">
              <a:lnSpc>
                <a:spcPct val="100000"/>
              </a:lnSpc>
              <a:buClr>
                <a:srgbClr val="000000"/>
              </a:buClr>
              <a:buFont typeface="Symbol" charset="2"/>
              <a:buChar char=""/>
            </a:pPr>
            <a:r>
              <a:rPr b="0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Второй уровень</a:t>
            </a:r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2" marL="1143000" indent="-22824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Третий уровень</a:t>
            </a:r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3" marL="1600200" indent="-228240">
              <a:lnSpc>
                <a:spcPct val="100000"/>
              </a:lnSpc>
              <a:buClr>
                <a:srgbClr val="000000"/>
              </a:buClr>
              <a:buFont typeface="Symbol" charset="2"/>
              <a:buChar char=""/>
            </a:pPr>
            <a:r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Четвертый уровень</a:t>
            </a:r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4" marL="2057400" indent="-228240">
              <a:lnSpc>
                <a:spcPct val="100000"/>
              </a:lnSpc>
              <a:buClr>
                <a:srgbClr val="000000"/>
              </a:buClr>
              <a:buFont typeface="StarSymbol"/>
              <a:buChar char="»"/>
            </a:pPr>
            <a:r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Пятый уровень</a:t>
            </a:r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09" name="PlaceHolder 9"/>
          <p:cNvSpPr>
            <a:spLocks noGrp="1"/>
          </p:cNvSpPr>
          <p:nvPr>
            <p:ph type="body"/>
          </p:nvPr>
        </p:nvSpPr>
        <p:spPr>
          <a:xfrm>
            <a:off x="4648320" y="1600200"/>
            <a:ext cx="4038120" cy="4723920"/>
          </a:xfrm>
          <a:prstGeom prst="rect">
            <a:avLst/>
          </a:prstGeom>
        </p:spPr>
        <p:txBody>
          <a:bodyPr/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Образец текста</a:t>
            </a:r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743040" indent="-285480">
              <a:lnSpc>
                <a:spcPct val="100000"/>
              </a:lnSpc>
              <a:buClr>
                <a:srgbClr val="000000"/>
              </a:buClr>
              <a:buFont typeface="Symbol" charset="2"/>
              <a:buChar char=""/>
            </a:pPr>
            <a:r>
              <a:rPr b="0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Второй уровень</a:t>
            </a:r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2" marL="1143000" indent="-22824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Третий уровень</a:t>
            </a:r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3" marL="1600200" indent="-228240">
              <a:lnSpc>
                <a:spcPct val="100000"/>
              </a:lnSpc>
              <a:buClr>
                <a:srgbClr val="000000"/>
              </a:buClr>
              <a:buFont typeface="Symbol" charset="2"/>
              <a:buChar char=""/>
            </a:pPr>
            <a:r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Четвертый уровень</a:t>
            </a:r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4" marL="2057400" indent="-228240">
              <a:lnSpc>
                <a:spcPct val="100000"/>
              </a:lnSpc>
              <a:buClr>
                <a:srgbClr val="000000"/>
              </a:buClr>
              <a:buFont typeface="StarSymbol"/>
              <a:buChar char="»"/>
            </a:pPr>
            <a:r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Пятый уровень</a:t>
            </a:r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10" name="PlaceHolder 10"/>
          <p:cNvSpPr>
            <a:spLocks noGrp="1"/>
          </p:cNvSpPr>
          <p:nvPr>
            <p:ph type="dt"/>
          </p:nvPr>
        </p:nvSpPr>
        <p:spPr>
          <a:xfrm>
            <a:off x="457200" y="6467400"/>
            <a:ext cx="2133360" cy="301320"/>
          </a:xfrm>
          <a:prstGeom prst="rect">
            <a:avLst/>
          </a:prstGeom>
        </p:spPr>
        <p:txBody>
          <a:bodyPr/>
          <a:p>
            <a:endParaRPr b="0" lang="ru-RU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211" name="PlaceHolder 11"/>
          <p:cNvSpPr>
            <a:spLocks noGrp="1"/>
          </p:cNvSpPr>
          <p:nvPr>
            <p:ph type="ftr"/>
          </p:nvPr>
        </p:nvSpPr>
        <p:spPr>
          <a:xfrm>
            <a:off x="3124080" y="6467400"/>
            <a:ext cx="2895120" cy="301320"/>
          </a:xfrm>
          <a:prstGeom prst="rect">
            <a:avLst/>
          </a:prstGeom>
        </p:spPr>
        <p:txBody>
          <a:bodyPr/>
          <a:p>
            <a:endParaRPr b="0" lang="ru-RU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212" name="PlaceHolder 12"/>
          <p:cNvSpPr>
            <a:spLocks noGrp="1"/>
          </p:cNvSpPr>
          <p:nvPr>
            <p:ph type="sldNum"/>
          </p:nvPr>
        </p:nvSpPr>
        <p:spPr>
          <a:xfrm>
            <a:off x="6553080" y="6467400"/>
            <a:ext cx="2133360" cy="301320"/>
          </a:xfrm>
          <a:prstGeom prst="rect">
            <a:avLst/>
          </a:prstGeom>
        </p:spPr>
        <p:txBody>
          <a:bodyPr/>
          <a:p>
            <a:pPr algn="r">
              <a:lnSpc>
                <a:spcPct val="100000"/>
              </a:lnSpc>
            </a:pPr>
            <a:fld id="{5C0A8D5D-0188-4238-A361-1C50A1245598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  <p:sldLayoutId id="2147483710" r:id="rId15"/>
    <p:sldLayoutId id="2147483711" r:id="rId16"/>
    <p:sldLayoutId id="2147483712" r:id="rId17"/>
  </p:sldLayoutIdLst>
</p:sldMaster>
</file>

<file path=ppt/slideMasters/slideMaster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CustomShape 1"/>
          <p:cNvSpPr/>
          <p:nvPr/>
        </p:nvSpPr>
        <p:spPr>
          <a:xfrm>
            <a:off x="8685360" y="763560"/>
            <a:ext cx="510840" cy="5697000"/>
          </a:xfrm>
          <a:custGeom>
            <a:avLst/>
            <a:gdLst/>
            <a:ahLst/>
            <a:rect l="l" t="t" r="r" b="b"/>
            <a:pathLst>
              <a:path w="417" h="3438">
                <a:moveTo>
                  <a:pt x="1" y="231"/>
                </a:moveTo>
                <a:lnTo>
                  <a:pt x="417" y="0"/>
                </a:lnTo>
                <a:lnTo>
                  <a:pt x="397" y="3208"/>
                </a:lnTo>
                <a:lnTo>
                  <a:pt x="0" y="3438"/>
                </a:lnTo>
                <a:lnTo>
                  <a:pt x="1" y="231"/>
                </a:lnTo>
                <a:close/>
              </a:path>
            </a:pathLst>
          </a:custGeom>
          <a:solidFill>
            <a:schemeClr val="accent2">
              <a:alpha val="16078"/>
            </a:schemeClr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48" name="CustomShape 2"/>
          <p:cNvSpPr/>
          <p:nvPr/>
        </p:nvSpPr>
        <p:spPr>
          <a:xfrm>
            <a:off x="0" y="1155600"/>
            <a:ext cx="8683200" cy="5308200"/>
          </a:xfrm>
          <a:prstGeom prst="rect">
            <a:avLst/>
          </a:prstGeom>
          <a:solidFill>
            <a:schemeClr val="folHlink">
              <a:alpha val="27058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249" name="Picture 16" descr=""/>
          <p:cNvPicPr/>
          <p:nvPr/>
        </p:nvPicPr>
        <p:blipFill>
          <a:blip r:embed="rId2"/>
          <a:srcRect l="4633" t="0" r="0" b="6304"/>
          <a:stretch/>
        </p:blipFill>
        <p:spPr>
          <a:xfrm>
            <a:off x="609480" y="3294000"/>
            <a:ext cx="2022120" cy="3563640"/>
          </a:xfrm>
          <a:prstGeom prst="rect">
            <a:avLst/>
          </a:prstGeom>
          <a:ln w="9360">
            <a:noFill/>
          </a:ln>
        </p:spPr>
      </p:pic>
      <p:sp>
        <p:nvSpPr>
          <p:cNvPr id="250" name="CustomShape 3"/>
          <p:cNvSpPr/>
          <p:nvPr/>
        </p:nvSpPr>
        <p:spPr>
          <a:xfrm rot="5400000">
            <a:off x="578160" y="-196920"/>
            <a:ext cx="520200" cy="1676160"/>
          </a:xfrm>
          <a:prstGeom prst="upArrow">
            <a:avLst>
              <a:gd name="adj1" fmla="val 47852"/>
              <a:gd name="adj2" fmla="val 60411"/>
            </a:avLst>
          </a:pr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51" name="CustomShape 4"/>
          <p:cNvSpPr/>
          <p:nvPr/>
        </p:nvSpPr>
        <p:spPr>
          <a:xfrm rot="5400000">
            <a:off x="268560" y="-191880"/>
            <a:ext cx="682200" cy="1218960"/>
          </a:xfrm>
          <a:prstGeom prst="upArrow">
            <a:avLst>
              <a:gd name="adj1" fmla="val 44657"/>
              <a:gd name="adj2" fmla="val 52325"/>
            </a:avLst>
          </a:prstGeom>
          <a:solidFill>
            <a:srgbClr val="f6831a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52" name="CustomShape 5"/>
          <p:cNvSpPr/>
          <p:nvPr/>
        </p:nvSpPr>
        <p:spPr>
          <a:xfrm rot="5400000">
            <a:off x="423360" y="270360"/>
            <a:ext cx="380520" cy="1211040"/>
          </a:xfrm>
          <a:prstGeom prst="upArrow">
            <a:avLst>
              <a:gd name="adj1" fmla="val 47852"/>
              <a:gd name="adj2" fmla="val 59654"/>
            </a:avLst>
          </a:prstGeom>
          <a:solidFill>
            <a:schemeClr val="folHlink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53" name="CustomShape 6"/>
          <p:cNvSpPr/>
          <p:nvPr/>
        </p:nvSpPr>
        <p:spPr>
          <a:xfrm rot="5400000">
            <a:off x="101880" y="550440"/>
            <a:ext cx="272520" cy="475920"/>
          </a:xfrm>
          <a:prstGeom prst="upArrow">
            <a:avLst>
              <a:gd name="adj1" fmla="val 38870"/>
              <a:gd name="adj2" fmla="val 62468"/>
            </a:avLst>
          </a:prstGeom>
          <a:solidFill>
            <a:srgbClr val="f6831a">
              <a:alpha val="60000"/>
            </a:srgb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254" name="Picture 18" descr=""/>
          <p:cNvPicPr/>
          <p:nvPr/>
        </p:nvPicPr>
        <p:blipFill>
          <a:blip r:embed="rId3"/>
          <a:stretch/>
        </p:blipFill>
        <p:spPr>
          <a:xfrm>
            <a:off x="0" y="65160"/>
            <a:ext cx="1371240" cy="1534680"/>
          </a:xfrm>
          <a:prstGeom prst="rect">
            <a:avLst/>
          </a:prstGeom>
          <a:ln w="9360">
            <a:noFill/>
          </a:ln>
        </p:spPr>
      </p:pic>
      <p:pic>
        <p:nvPicPr>
          <p:cNvPr id="255" name="Picture 19" descr=""/>
          <p:cNvPicPr/>
          <p:nvPr/>
        </p:nvPicPr>
        <p:blipFill>
          <a:blip r:embed="rId4"/>
          <a:srcRect l="0" t="0" r="0" b="-307"/>
          <a:stretch/>
        </p:blipFill>
        <p:spPr>
          <a:xfrm>
            <a:off x="266760" y="239400"/>
            <a:ext cx="819720" cy="1290600"/>
          </a:xfrm>
          <a:prstGeom prst="rect">
            <a:avLst/>
          </a:prstGeom>
          <a:ln w="9360">
            <a:noFill/>
          </a:ln>
        </p:spPr>
      </p:pic>
      <p:pic>
        <p:nvPicPr>
          <p:cNvPr id="256" name="Picture 25" descr=""/>
          <p:cNvPicPr/>
          <p:nvPr/>
        </p:nvPicPr>
        <p:blipFill>
          <a:blip r:embed="rId5"/>
          <a:srcRect l="25339" t="0" r="0" b="6304"/>
          <a:stretch/>
        </p:blipFill>
        <p:spPr>
          <a:xfrm>
            <a:off x="0" y="4114800"/>
            <a:ext cx="1218960" cy="2742840"/>
          </a:xfrm>
          <a:prstGeom prst="rect">
            <a:avLst/>
          </a:prstGeom>
          <a:ln w="9360">
            <a:noFill/>
          </a:ln>
        </p:spPr>
      </p:pic>
      <p:sp>
        <p:nvSpPr>
          <p:cNvPr id="257" name="PlaceHolder 7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b="1" lang="en-US" sz="36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Образец заголовка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8" name="PlaceHolder 8"/>
          <p:cNvSpPr>
            <a:spLocks noGrp="1"/>
          </p:cNvSpPr>
          <p:nvPr>
            <p:ph type="body"/>
          </p:nvPr>
        </p:nvSpPr>
        <p:spPr>
          <a:xfrm>
            <a:off x="457200" y="1535040"/>
            <a:ext cx="4039920" cy="639360"/>
          </a:xfrm>
          <a:prstGeom prst="rect">
            <a:avLst/>
          </a:prstGeom>
        </p:spPr>
        <p:txBody>
          <a:bodyPr anchor="b"/>
          <a:p>
            <a:pPr>
              <a:lnSpc>
                <a:spcPct val="100000"/>
              </a:lnSpc>
            </a:pPr>
            <a:r>
              <a:rPr b="1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Образец текста</a:t>
            </a:r>
            <a:endParaRPr b="0"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59" name="PlaceHolder 9"/>
          <p:cNvSpPr>
            <a:spLocks noGrp="1"/>
          </p:cNvSpPr>
          <p:nvPr>
            <p:ph type="body"/>
          </p:nvPr>
        </p:nvSpPr>
        <p:spPr>
          <a:xfrm>
            <a:off x="457200" y="2174760"/>
            <a:ext cx="4039920" cy="3951000"/>
          </a:xfrm>
          <a:prstGeom prst="rect">
            <a:avLst/>
          </a:prstGeom>
        </p:spPr>
        <p:txBody>
          <a:bodyPr/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Образец текста</a:t>
            </a:r>
            <a:endParaRPr b="0"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743040" indent="-285480">
              <a:lnSpc>
                <a:spcPct val="100000"/>
              </a:lnSpc>
              <a:buClr>
                <a:srgbClr val="000000"/>
              </a:buClr>
              <a:buFont typeface="Symbol" charset="2"/>
              <a:buChar char=""/>
            </a:pPr>
            <a:r>
              <a:rPr b="0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Второй уровень</a:t>
            </a:r>
            <a:endParaRPr b="0"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2" marL="1143000" indent="-22824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Третий уровень</a:t>
            </a:r>
            <a:endParaRPr b="0"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3" marL="1600200" indent="-228240">
              <a:lnSpc>
                <a:spcPct val="100000"/>
              </a:lnSpc>
              <a:buClr>
                <a:srgbClr val="000000"/>
              </a:buClr>
              <a:buFont typeface="Symbol" charset="2"/>
              <a:buChar char=""/>
            </a:pPr>
            <a:r>
              <a:rPr b="0" lang="en-US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Четвертый уровень</a:t>
            </a:r>
            <a:endParaRPr b="0"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4" marL="2057400" indent="-228240">
              <a:lnSpc>
                <a:spcPct val="100000"/>
              </a:lnSpc>
              <a:buClr>
                <a:srgbClr val="000000"/>
              </a:buClr>
              <a:buFont typeface="StarSymbol"/>
              <a:buChar char="»"/>
            </a:pPr>
            <a:r>
              <a:rPr b="0" lang="en-US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Пятый уровень</a:t>
            </a:r>
            <a:endParaRPr b="0"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60" name="PlaceHolder 10"/>
          <p:cNvSpPr>
            <a:spLocks noGrp="1"/>
          </p:cNvSpPr>
          <p:nvPr>
            <p:ph type="body"/>
          </p:nvPr>
        </p:nvSpPr>
        <p:spPr>
          <a:xfrm>
            <a:off x="4645080" y="1535040"/>
            <a:ext cx="4041360" cy="639360"/>
          </a:xfrm>
          <a:prstGeom prst="rect">
            <a:avLst/>
          </a:prstGeom>
        </p:spPr>
        <p:txBody>
          <a:bodyPr anchor="b"/>
          <a:p>
            <a:pPr>
              <a:lnSpc>
                <a:spcPct val="100000"/>
              </a:lnSpc>
            </a:pPr>
            <a:r>
              <a:rPr b="1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Образец текста</a:t>
            </a:r>
            <a:endParaRPr b="0"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61" name="PlaceHolder 11"/>
          <p:cNvSpPr>
            <a:spLocks noGrp="1"/>
          </p:cNvSpPr>
          <p:nvPr>
            <p:ph type="body"/>
          </p:nvPr>
        </p:nvSpPr>
        <p:spPr>
          <a:xfrm>
            <a:off x="4645080" y="2174760"/>
            <a:ext cx="4041360" cy="3951000"/>
          </a:xfrm>
          <a:prstGeom prst="rect">
            <a:avLst/>
          </a:prstGeom>
        </p:spPr>
        <p:txBody>
          <a:bodyPr/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Образец текста</a:t>
            </a:r>
            <a:endParaRPr b="0"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743040" indent="-285480">
              <a:lnSpc>
                <a:spcPct val="100000"/>
              </a:lnSpc>
              <a:buClr>
                <a:srgbClr val="000000"/>
              </a:buClr>
              <a:buFont typeface="Symbol" charset="2"/>
              <a:buChar char=""/>
            </a:pPr>
            <a:r>
              <a:rPr b="0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Второй уровень</a:t>
            </a:r>
            <a:endParaRPr b="0"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2" marL="1143000" indent="-22824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Третий уровень</a:t>
            </a:r>
            <a:endParaRPr b="0"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3" marL="1600200" indent="-228240">
              <a:lnSpc>
                <a:spcPct val="100000"/>
              </a:lnSpc>
              <a:buClr>
                <a:srgbClr val="000000"/>
              </a:buClr>
              <a:buFont typeface="Symbol" charset="2"/>
              <a:buChar char=""/>
            </a:pPr>
            <a:r>
              <a:rPr b="0" lang="en-US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Четвертый уровень</a:t>
            </a:r>
            <a:endParaRPr b="0"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4" marL="2057400" indent="-228240">
              <a:lnSpc>
                <a:spcPct val="100000"/>
              </a:lnSpc>
              <a:buClr>
                <a:srgbClr val="000000"/>
              </a:buClr>
              <a:buFont typeface="StarSymbol"/>
              <a:buChar char="»"/>
            </a:pPr>
            <a:r>
              <a:rPr b="0" lang="en-US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Пятый уровень</a:t>
            </a:r>
            <a:endParaRPr b="0"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62" name="PlaceHolder 12"/>
          <p:cNvSpPr>
            <a:spLocks noGrp="1"/>
          </p:cNvSpPr>
          <p:nvPr>
            <p:ph type="dt"/>
          </p:nvPr>
        </p:nvSpPr>
        <p:spPr>
          <a:xfrm>
            <a:off x="457200" y="6467400"/>
            <a:ext cx="2133360" cy="301320"/>
          </a:xfrm>
          <a:prstGeom prst="rect">
            <a:avLst/>
          </a:prstGeom>
        </p:spPr>
        <p:txBody>
          <a:bodyPr/>
          <a:p>
            <a:endParaRPr b="0" lang="ru-RU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263" name="PlaceHolder 13"/>
          <p:cNvSpPr>
            <a:spLocks noGrp="1"/>
          </p:cNvSpPr>
          <p:nvPr>
            <p:ph type="ftr"/>
          </p:nvPr>
        </p:nvSpPr>
        <p:spPr>
          <a:xfrm>
            <a:off x="3124080" y="6467400"/>
            <a:ext cx="2895120" cy="301320"/>
          </a:xfrm>
          <a:prstGeom prst="rect">
            <a:avLst/>
          </a:prstGeom>
        </p:spPr>
        <p:txBody>
          <a:bodyPr/>
          <a:p>
            <a:endParaRPr b="0" lang="ru-RU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264" name="PlaceHolder 14"/>
          <p:cNvSpPr>
            <a:spLocks noGrp="1"/>
          </p:cNvSpPr>
          <p:nvPr>
            <p:ph type="sldNum"/>
          </p:nvPr>
        </p:nvSpPr>
        <p:spPr>
          <a:xfrm>
            <a:off x="6553080" y="6467400"/>
            <a:ext cx="2133360" cy="301320"/>
          </a:xfrm>
          <a:prstGeom prst="rect">
            <a:avLst/>
          </a:prstGeom>
        </p:spPr>
        <p:txBody>
          <a:bodyPr/>
          <a:p>
            <a:pPr algn="r">
              <a:lnSpc>
                <a:spcPct val="100000"/>
              </a:lnSpc>
            </a:pPr>
            <a:fld id="{A0655126-AE0D-45EE-A697-08CCDBB51E09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  <p:sldLayoutId id="2147483724" r:id="rId16"/>
    <p:sldLayoutId id="2147483725" r:id="rId17"/>
  </p:sldLayoutIdLst>
</p:sldMaster>
</file>

<file path=ppt/slideMasters/slideMaster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CustomShape 1" hidden="1"/>
          <p:cNvSpPr/>
          <p:nvPr/>
        </p:nvSpPr>
        <p:spPr>
          <a:xfrm>
            <a:off x="8685360" y="763560"/>
            <a:ext cx="510840" cy="5697000"/>
          </a:xfrm>
          <a:custGeom>
            <a:avLst/>
            <a:gdLst/>
            <a:ahLst/>
            <a:rect l="l" t="t" r="r" b="b"/>
            <a:pathLst>
              <a:path w="417" h="3438">
                <a:moveTo>
                  <a:pt x="1" y="231"/>
                </a:moveTo>
                <a:lnTo>
                  <a:pt x="417" y="0"/>
                </a:lnTo>
                <a:lnTo>
                  <a:pt x="397" y="3208"/>
                </a:lnTo>
                <a:lnTo>
                  <a:pt x="0" y="3438"/>
                </a:lnTo>
                <a:lnTo>
                  <a:pt x="1" y="231"/>
                </a:lnTo>
                <a:close/>
              </a:path>
            </a:pathLst>
          </a:custGeom>
          <a:solidFill>
            <a:schemeClr val="accent2">
              <a:alpha val="16078"/>
            </a:schemeClr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00" name="CustomShape 2" hidden="1"/>
          <p:cNvSpPr/>
          <p:nvPr/>
        </p:nvSpPr>
        <p:spPr>
          <a:xfrm>
            <a:off x="0" y="1155600"/>
            <a:ext cx="8683200" cy="5308200"/>
          </a:xfrm>
          <a:prstGeom prst="rect">
            <a:avLst/>
          </a:prstGeom>
          <a:solidFill>
            <a:schemeClr val="folHlink">
              <a:alpha val="27058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301" name="Picture 16" descr=""/>
          <p:cNvPicPr/>
          <p:nvPr/>
        </p:nvPicPr>
        <p:blipFill>
          <a:blip r:embed="rId2"/>
          <a:srcRect l="4633" t="0" r="0" b="6304"/>
          <a:stretch/>
        </p:blipFill>
        <p:spPr>
          <a:xfrm>
            <a:off x="609480" y="3294000"/>
            <a:ext cx="2022120" cy="3563640"/>
          </a:xfrm>
          <a:prstGeom prst="rect">
            <a:avLst/>
          </a:prstGeom>
          <a:ln w="9360">
            <a:noFill/>
          </a:ln>
        </p:spPr>
      </p:pic>
      <p:sp>
        <p:nvSpPr>
          <p:cNvPr id="302" name="CustomShape 3" hidden="1"/>
          <p:cNvSpPr/>
          <p:nvPr/>
        </p:nvSpPr>
        <p:spPr>
          <a:xfrm rot="5400000">
            <a:off x="578160" y="-196920"/>
            <a:ext cx="520200" cy="1676160"/>
          </a:xfrm>
          <a:prstGeom prst="upArrow">
            <a:avLst>
              <a:gd name="adj1" fmla="val 47852"/>
              <a:gd name="adj2" fmla="val 60411"/>
            </a:avLst>
          </a:pr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03" name="CustomShape 4" hidden="1"/>
          <p:cNvSpPr/>
          <p:nvPr/>
        </p:nvSpPr>
        <p:spPr>
          <a:xfrm rot="5400000">
            <a:off x="268560" y="-191880"/>
            <a:ext cx="682200" cy="1218960"/>
          </a:xfrm>
          <a:prstGeom prst="upArrow">
            <a:avLst>
              <a:gd name="adj1" fmla="val 44657"/>
              <a:gd name="adj2" fmla="val 52325"/>
            </a:avLst>
          </a:prstGeom>
          <a:solidFill>
            <a:srgbClr val="f6831a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04" name="CustomShape 5" hidden="1"/>
          <p:cNvSpPr/>
          <p:nvPr/>
        </p:nvSpPr>
        <p:spPr>
          <a:xfrm rot="5400000">
            <a:off x="423360" y="270360"/>
            <a:ext cx="380520" cy="1211040"/>
          </a:xfrm>
          <a:prstGeom prst="upArrow">
            <a:avLst>
              <a:gd name="adj1" fmla="val 47852"/>
              <a:gd name="adj2" fmla="val 59654"/>
            </a:avLst>
          </a:prstGeom>
          <a:solidFill>
            <a:schemeClr val="folHlink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05" name="CustomShape 6" hidden="1"/>
          <p:cNvSpPr/>
          <p:nvPr/>
        </p:nvSpPr>
        <p:spPr>
          <a:xfrm rot="5400000">
            <a:off x="101880" y="550440"/>
            <a:ext cx="272520" cy="475920"/>
          </a:xfrm>
          <a:prstGeom prst="upArrow">
            <a:avLst>
              <a:gd name="adj1" fmla="val 38870"/>
              <a:gd name="adj2" fmla="val 62468"/>
            </a:avLst>
          </a:prstGeom>
          <a:solidFill>
            <a:srgbClr val="f6831a">
              <a:alpha val="60000"/>
            </a:srgb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306" name="Picture 18" descr=""/>
          <p:cNvPicPr/>
          <p:nvPr/>
        </p:nvPicPr>
        <p:blipFill>
          <a:blip r:embed="rId3"/>
          <a:stretch/>
        </p:blipFill>
        <p:spPr>
          <a:xfrm>
            <a:off x="0" y="65160"/>
            <a:ext cx="1371240" cy="1534680"/>
          </a:xfrm>
          <a:prstGeom prst="rect">
            <a:avLst/>
          </a:prstGeom>
          <a:ln w="9360">
            <a:noFill/>
          </a:ln>
        </p:spPr>
      </p:pic>
      <p:pic>
        <p:nvPicPr>
          <p:cNvPr id="307" name="Picture 19" descr=""/>
          <p:cNvPicPr/>
          <p:nvPr/>
        </p:nvPicPr>
        <p:blipFill>
          <a:blip r:embed="rId4"/>
          <a:srcRect l="0" t="0" r="0" b="-307"/>
          <a:stretch/>
        </p:blipFill>
        <p:spPr>
          <a:xfrm>
            <a:off x="266760" y="239400"/>
            <a:ext cx="819720" cy="1290600"/>
          </a:xfrm>
          <a:prstGeom prst="rect">
            <a:avLst/>
          </a:prstGeom>
          <a:ln w="9360">
            <a:noFill/>
          </a:ln>
        </p:spPr>
      </p:pic>
      <p:pic>
        <p:nvPicPr>
          <p:cNvPr id="308" name="Picture 25" descr=""/>
          <p:cNvPicPr/>
          <p:nvPr/>
        </p:nvPicPr>
        <p:blipFill>
          <a:blip r:embed="rId5"/>
          <a:srcRect l="25339" t="0" r="0" b="6304"/>
          <a:stretch/>
        </p:blipFill>
        <p:spPr>
          <a:xfrm>
            <a:off x="0" y="4114800"/>
            <a:ext cx="1218960" cy="2742840"/>
          </a:xfrm>
          <a:prstGeom prst="rect">
            <a:avLst/>
          </a:prstGeom>
          <a:ln w="9360">
            <a:noFill/>
          </a:ln>
        </p:spPr>
      </p:pic>
      <p:sp>
        <p:nvSpPr>
          <p:cNvPr id="309" name="CustomShape 7"/>
          <p:cNvSpPr/>
          <p:nvPr/>
        </p:nvSpPr>
        <p:spPr>
          <a:xfrm>
            <a:off x="8096400" y="2590920"/>
            <a:ext cx="1047240" cy="2209320"/>
          </a:xfrm>
          <a:custGeom>
            <a:avLst/>
            <a:gdLst/>
            <a:ahLst/>
            <a:rect l="l" t="t" r="r" b="b"/>
            <a:pathLst>
              <a:path w="770" h="1392">
                <a:moveTo>
                  <a:pt x="0" y="190"/>
                </a:moveTo>
                <a:lnTo>
                  <a:pt x="770" y="0"/>
                </a:lnTo>
                <a:lnTo>
                  <a:pt x="770" y="1392"/>
                </a:lnTo>
                <a:lnTo>
                  <a:pt x="0" y="1116"/>
                </a:lnTo>
                <a:lnTo>
                  <a:pt x="0" y="190"/>
                </a:lnTo>
                <a:close/>
              </a:path>
            </a:pathLst>
          </a:custGeom>
          <a:gradFill>
            <a:gsLst>
              <a:gs pos="0">
                <a:schemeClr val="accent2">
                  <a:gamma val="-1"/>
                  <a:tint val="34510"/>
                  <a:invGamma val="-1"/>
                </a:schemeClr>
              </a:gs>
              <a:gs pos="100000">
                <a:schemeClr val="accent2">
                  <a:alpha val="70000"/>
                </a:schemeClr>
              </a:gs>
            </a:gsLst>
            <a:lin ang="189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310" name="Picture 86" descr=""/>
          <p:cNvPicPr/>
          <p:nvPr/>
        </p:nvPicPr>
        <p:blipFill>
          <a:blip r:embed="rId6"/>
          <a:srcRect l="4635" t="0" r="0" b="6420"/>
          <a:stretch/>
        </p:blipFill>
        <p:spPr>
          <a:xfrm>
            <a:off x="8229600" y="3419640"/>
            <a:ext cx="680760" cy="1199880"/>
          </a:xfrm>
          <a:prstGeom prst="rect">
            <a:avLst/>
          </a:prstGeom>
          <a:ln w="9360">
            <a:noFill/>
          </a:ln>
        </p:spPr>
      </p:pic>
      <p:sp>
        <p:nvSpPr>
          <p:cNvPr id="311" name="CustomShape 8"/>
          <p:cNvSpPr/>
          <p:nvPr/>
        </p:nvSpPr>
        <p:spPr>
          <a:xfrm>
            <a:off x="3575160" y="1878120"/>
            <a:ext cx="4538160" cy="4190760"/>
          </a:xfrm>
          <a:custGeom>
            <a:avLst/>
            <a:gdLst/>
            <a:ahLst/>
            <a:rect l="l" t="t" r="r" b="b"/>
            <a:pathLst>
              <a:path w="2740" h="2636">
                <a:moveTo>
                  <a:pt x="4" y="0"/>
                </a:moveTo>
                <a:lnTo>
                  <a:pt x="2740" y="634"/>
                </a:lnTo>
                <a:lnTo>
                  <a:pt x="2740" y="1577"/>
                </a:lnTo>
                <a:lnTo>
                  <a:pt x="0" y="2636"/>
                </a:lnTo>
                <a:lnTo>
                  <a:pt x="4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gamma val="-1"/>
                  <a:tint val="37255"/>
                  <a:invGamma val="-1"/>
                </a:schemeClr>
              </a:gs>
            </a:gsLst>
            <a:lin ang="27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12" name="CustomShape 9"/>
          <p:cNvSpPr/>
          <p:nvPr/>
        </p:nvSpPr>
        <p:spPr>
          <a:xfrm rot="1530000">
            <a:off x="5143320" y="4242960"/>
            <a:ext cx="367920" cy="1752120"/>
          </a:xfrm>
          <a:prstGeom prst="upArrow">
            <a:avLst>
              <a:gd name="adj1" fmla="val 47852"/>
              <a:gd name="adj2" fmla="val 89290"/>
            </a:avLst>
          </a:prstGeom>
          <a:solidFill>
            <a:schemeClr val="hlink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13" name="CustomShape 10"/>
          <p:cNvSpPr/>
          <p:nvPr/>
        </p:nvSpPr>
        <p:spPr>
          <a:xfrm rot="1530000">
            <a:off x="4592520" y="3127320"/>
            <a:ext cx="533160" cy="3047760"/>
          </a:xfrm>
          <a:prstGeom prst="upArrow">
            <a:avLst>
              <a:gd name="adj1" fmla="val 47852"/>
              <a:gd name="adj2" fmla="val 107222"/>
            </a:avLst>
          </a:prstGeom>
          <a:solidFill>
            <a:srgbClr val="f6831a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14" name="CustomShape 11"/>
          <p:cNvSpPr/>
          <p:nvPr/>
        </p:nvSpPr>
        <p:spPr>
          <a:xfrm rot="1530000">
            <a:off x="4949640" y="3795480"/>
            <a:ext cx="398160" cy="2015640"/>
          </a:xfrm>
          <a:prstGeom prst="upArrow">
            <a:avLst>
              <a:gd name="adj1" fmla="val 47852"/>
              <a:gd name="adj2" fmla="val 94941"/>
            </a:avLst>
          </a:prstGeom>
          <a:solidFill>
            <a:schemeClr val="folHlink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15" name="CustomShape 12"/>
          <p:cNvSpPr/>
          <p:nvPr/>
        </p:nvSpPr>
        <p:spPr>
          <a:xfrm rot="1530000">
            <a:off x="5600520" y="4371840"/>
            <a:ext cx="256680" cy="1066320"/>
          </a:xfrm>
          <a:prstGeom prst="upArrow">
            <a:avLst>
              <a:gd name="adj1" fmla="val 47852"/>
              <a:gd name="adj2" fmla="val 77835"/>
            </a:avLst>
          </a:prstGeom>
          <a:solidFill>
            <a:schemeClr val="accent1">
              <a:alpha val="70195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16" name="CustomShape 13"/>
          <p:cNvSpPr/>
          <p:nvPr/>
        </p:nvSpPr>
        <p:spPr>
          <a:xfrm rot="1530000">
            <a:off x="6111720" y="4209840"/>
            <a:ext cx="380520" cy="1087200"/>
          </a:xfrm>
          <a:prstGeom prst="upArrow">
            <a:avLst>
              <a:gd name="adj1" fmla="val 47852"/>
              <a:gd name="adj2" fmla="val 53555"/>
            </a:avLst>
          </a:prstGeom>
          <a:solidFill>
            <a:schemeClr val="folHlink">
              <a:alpha val="39999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17" name="CustomShape 14"/>
          <p:cNvSpPr/>
          <p:nvPr/>
        </p:nvSpPr>
        <p:spPr>
          <a:xfrm rot="1530000">
            <a:off x="5761080" y="4819320"/>
            <a:ext cx="252000" cy="466200"/>
          </a:xfrm>
          <a:prstGeom prst="upArrow">
            <a:avLst>
              <a:gd name="adj1" fmla="val 43972"/>
              <a:gd name="adj2" fmla="val 92205"/>
            </a:avLst>
          </a:pr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18" name="CustomShape 15"/>
          <p:cNvSpPr/>
          <p:nvPr/>
        </p:nvSpPr>
        <p:spPr>
          <a:xfrm flipH="1" flipV="1" rot="1302600">
            <a:off x="6586920" y="2448360"/>
            <a:ext cx="397440" cy="1455480"/>
          </a:xfrm>
          <a:prstGeom prst="upArrow">
            <a:avLst>
              <a:gd name="adj1" fmla="val 47852"/>
              <a:gd name="adj2" fmla="val 77644"/>
            </a:avLst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19" name="CustomShape 16"/>
          <p:cNvSpPr/>
          <p:nvPr/>
        </p:nvSpPr>
        <p:spPr>
          <a:xfrm flipH="1" flipV="1" rot="1302600">
            <a:off x="7011000" y="2516760"/>
            <a:ext cx="299520" cy="1018800"/>
          </a:xfrm>
          <a:prstGeom prst="upArrow">
            <a:avLst>
              <a:gd name="adj1" fmla="val 47852"/>
              <a:gd name="adj2" fmla="val 72462"/>
            </a:avLst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20" name="CustomShape 17"/>
          <p:cNvSpPr/>
          <p:nvPr/>
        </p:nvSpPr>
        <p:spPr>
          <a:xfrm flipH="1" flipV="1" rot="1302600">
            <a:off x="7317360" y="2649240"/>
            <a:ext cx="294480" cy="454680"/>
          </a:xfrm>
          <a:prstGeom prst="upArrow">
            <a:avLst>
              <a:gd name="adj1" fmla="val 38870"/>
              <a:gd name="adj2" fmla="val 62468"/>
            </a:avLst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21" name="CustomShape 18"/>
          <p:cNvSpPr/>
          <p:nvPr/>
        </p:nvSpPr>
        <p:spPr>
          <a:xfrm flipH="1" flipV="1" rot="1302600">
            <a:off x="6435000" y="2507760"/>
            <a:ext cx="294480" cy="454680"/>
          </a:xfrm>
          <a:prstGeom prst="upArrow">
            <a:avLst>
              <a:gd name="adj1" fmla="val 38870"/>
              <a:gd name="adj2" fmla="val 62468"/>
            </a:avLst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22" name="CustomShape 19"/>
          <p:cNvSpPr/>
          <p:nvPr/>
        </p:nvSpPr>
        <p:spPr>
          <a:xfrm>
            <a:off x="0" y="1878120"/>
            <a:ext cx="3593880" cy="4195440"/>
          </a:xfrm>
          <a:prstGeom prst="rect">
            <a:avLst/>
          </a:prstGeom>
          <a:gradFill>
            <a:gsLst>
              <a:gs pos="0">
                <a:schemeClr val="folHlink"/>
              </a:gs>
              <a:gs pos="100000">
                <a:schemeClr val="folHlink">
                  <a:gamma val="-1"/>
                  <a:tint val="40392"/>
                  <a:invGamma val="-1"/>
                </a:schemeClr>
              </a:gs>
            </a:gsLst>
            <a:lin ang="27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323" name="Picture 74" descr=""/>
          <p:cNvPicPr/>
          <p:nvPr/>
        </p:nvPicPr>
        <p:blipFill>
          <a:blip r:embed="rId7"/>
          <a:srcRect l="4633" t="0" r="0" b="6304"/>
          <a:stretch/>
        </p:blipFill>
        <p:spPr>
          <a:xfrm>
            <a:off x="0" y="2523960"/>
            <a:ext cx="2022120" cy="3563640"/>
          </a:xfrm>
          <a:prstGeom prst="rect">
            <a:avLst/>
          </a:prstGeom>
          <a:ln w="9360">
            <a:noFill/>
          </a:ln>
        </p:spPr>
      </p:pic>
      <p:sp>
        <p:nvSpPr>
          <p:cNvPr id="324" name="CustomShape 20"/>
          <p:cNvSpPr/>
          <p:nvPr/>
        </p:nvSpPr>
        <p:spPr>
          <a:xfrm rot="1530000">
            <a:off x="1787400" y="3822480"/>
            <a:ext cx="636120" cy="2442960"/>
          </a:xfrm>
          <a:prstGeom prst="upArrow">
            <a:avLst>
              <a:gd name="adj1" fmla="val 47852"/>
              <a:gd name="adj2" fmla="val 72014"/>
            </a:avLst>
          </a:prstGeom>
          <a:solidFill>
            <a:srgbClr val="ffffff">
              <a:alpha val="17000"/>
            </a:srgb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25" name="CustomShape 21"/>
          <p:cNvSpPr/>
          <p:nvPr/>
        </p:nvSpPr>
        <p:spPr>
          <a:xfrm>
            <a:off x="4114800" y="6095880"/>
            <a:ext cx="1098360" cy="425520"/>
          </a:xfrm>
          <a:prstGeom prst="rect">
            <a:avLst/>
          </a:prstGeom>
          <a:noFill/>
          <a:ln>
            <a:noFill/>
          </a:ln>
          <a:effectLst>
            <a:outerShdw algn="ctr" dir="13500000" dist="17961" rotWithShape="0">
              <a:schemeClr val="bg2">
                <a:alpha val="50000"/>
              </a:scheme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LOGO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6" name="CustomShape 22"/>
          <p:cNvSpPr/>
          <p:nvPr/>
        </p:nvSpPr>
        <p:spPr>
          <a:xfrm rot="1530000">
            <a:off x="3687480" y="5287680"/>
            <a:ext cx="263160" cy="875880"/>
          </a:xfrm>
          <a:prstGeom prst="upArrow">
            <a:avLst>
              <a:gd name="adj1" fmla="val 47852"/>
              <a:gd name="adj2" fmla="val 62396"/>
            </a:avLst>
          </a:prstGeom>
          <a:solidFill>
            <a:schemeClr val="folHlink">
              <a:alpha val="39999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27" name="CustomShape 23"/>
          <p:cNvSpPr/>
          <p:nvPr/>
        </p:nvSpPr>
        <p:spPr>
          <a:xfrm rot="1530000">
            <a:off x="4025520" y="4506840"/>
            <a:ext cx="441000" cy="1599840"/>
          </a:xfrm>
          <a:prstGeom prst="upArrow">
            <a:avLst>
              <a:gd name="adj1" fmla="val 47852"/>
              <a:gd name="adj2" fmla="val 68036"/>
            </a:avLst>
          </a:pr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28" name="CustomShape 24"/>
          <p:cNvSpPr/>
          <p:nvPr/>
        </p:nvSpPr>
        <p:spPr>
          <a:xfrm>
            <a:off x="-11160" y="4368960"/>
            <a:ext cx="9154800" cy="2484000"/>
          </a:xfrm>
          <a:custGeom>
            <a:avLst/>
            <a:gdLst/>
            <a:ahLst/>
            <a:rect l="l" t="t" r="r" b="b"/>
            <a:pathLst>
              <a:path w="5767" h="1565">
                <a:moveTo>
                  <a:pt x="2263" y="1065"/>
                </a:moveTo>
                <a:lnTo>
                  <a:pt x="5118" y="0"/>
                </a:lnTo>
                <a:lnTo>
                  <a:pt x="5760" y="269"/>
                </a:lnTo>
                <a:lnTo>
                  <a:pt x="5767" y="1565"/>
                </a:lnTo>
                <a:lnTo>
                  <a:pt x="0" y="1565"/>
                </a:lnTo>
                <a:lnTo>
                  <a:pt x="7" y="1065"/>
                </a:lnTo>
                <a:lnTo>
                  <a:pt x="2263" y="1065"/>
                </a:lnTo>
                <a:close/>
              </a:path>
            </a:pathLst>
          </a:custGeom>
          <a:solidFill>
            <a:srgbClr val="ffffff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329" name="Picture 56" descr=""/>
          <p:cNvPicPr/>
          <p:nvPr/>
        </p:nvPicPr>
        <p:blipFill>
          <a:blip r:embed="rId8"/>
          <a:stretch/>
        </p:blipFill>
        <p:spPr>
          <a:xfrm>
            <a:off x="574560" y="2971800"/>
            <a:ext cx="3311280" cy="3809520"/>
          </a:xfrm>
          <a:prstGeom prst="rect">
            <a:avLst/>
          </a:prstGeom>
          <a:ln w="9360">
            <a:noFill/>
          </a:ln>
        </p:spPr>
      </p:pic>
      <p:pic>
        <p:nvPicPr>
          <p:cNvPr id="330" name="Picture 36" descr=""/>
          <p:cNvPicPr/>
          <p:nvPr/>
        </p:nvPicPr>
        <p:blipFill>
          <a:blip r:embed="rId9"/>
          <a:srcRect l="0" t="0" r="0" b="-310"/>
          <a:stretch/>
        </p:blipFill>
        <p:spPr>
          <a:xfrm>
            <a:off x="1218600" y="3404880"/>
            <a:ext cx="1979280" cy="3203640"/>
          </a:xfrm>
          <a:prstGeom prst="rect">
            <a:avLst/>
          </a:prstGeom>
          <a:ln w="9360">
            <a:noFill/>
          </a:ln>
        </p:spPr>
      </p:pic>
      <p:pic>
        <p:nvPicPr>
          <p:cNvPr id="331" name="Picture 87" descr=""/>
          <p:cNvPicPr/>
          <p:nvPr/>
        </p:nvPicPr>
        <p:blipFill>
          <a:blip r:embed="rId10"/>
          <a:stretch/>
        </p:blipFill>
        <p:spPr>
          <a:xfrm>
            <a:off x="5369040" y="1295280"/>
            <a:ext cx="3698640" cy="5562360"/>
          </a:xfrm>
          <a:prstGeom prst="rect">
            <a:avLst/>
          </a:prstGeom>
          <a:ln w="9360">
            <a:noFill/>
          </a:ln>
        </p:spPr>
      </p:pic>
      <p:sp>
        <p:nvSpPr>
          <p:cNvPr id="332" name="PlaceHolder 25"/>
          <p:cNvSpPr>
            <a:spLocks noGrp="1"/>
          </p:cNvSpPr>
          <p:nvPr>
            <p:ph type="title"/>
          </p:nvPr>
        </p:nvSpPr>
        <p:spPr>
          <a:xfrm>
            <a:off x="838080" y="685800"/>
            <a:ext cx="7314840" cy="114264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b="1" lang="en-US" sz="44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Образец заголовка</a:t>
            </a:r>
            <a:endParaRPr b="0" lang="en-U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33" name="PlaceHolder 26"/>
          <p:cNvSpPr>
            <a:spLocks noGrp="1"/>
          </p:cNvSpPr>
          <p:nvPr>
            <p:ph type="dt"/>
          </p:nvPr>
        </p:nvSpPr>
        <p:spPr>
          <a:xfrm>
            <a:off x="380880" y="6245280"/>
            <a:ext cx="2133360" cy="475920"/>
          </a:xfrm>
          <a:prstGeom prst="rect">
            <a:avLst/>
          </a:prstGeom>
        </p:spPr>
        <p:txBody>
          <a:bodyPr/>
          <a:p>
            <a:endParaRPr b="0" lang="ru-RU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334" name="PlaceHolder 27"/>
          <p:cNvSpPr>
            <a:spLocks noGrp="1"/>
          </p:cNvSpPr>
          <p:nvPr>
            <p:ph type="ftr"/>
          </p:nvPr>
        </p:nvSpPr>
        <p:spPr>
          <a:xfrm>
            <a:off x="3124080" y="6245280"/>
            <a:ext cx="2895120" cy="475920"/>
          </a:xfrm>
          <a:prstGeom prst="rect">
            <a:avLst/>
          </a:prstGeom>
        </p:spPr>
        <p:txBody>
          <a:bodyPr/>
          <a:p>
            <a:endParaRPr b="0" lang="ru-RU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335" name="PlaceHolder 28"/>
          <p:cNvSpPr>
            <a:spLocks noGrp="1"/>
          </p:cNvSpPr>
          <p:nvPr>
            <p:ph type="sldNum"/>
          </p:nvPr>
        </p:nvSpPr>
        <p:spPr>
          <a:xfrm>
            <a:off x="6553080" y="6245280"/>
            <a:ext cx="2133360" cy="475920"/>
          </a:xfrm>
          <a:prstGeom prst="rect">
            <a:avLst/>
          </a:prstGeom>
        </p:spPr>
        <p:txBody>
          <a:bodyPr/>
          <a:p>
            <a:pPr algn="r">
              <a:lnSpc>
                <a:spcPct val="100000"/>
              </a:lnSpc>
            </a:pPr>
            <a:fld id="{57242A26-9759-4661-A938-F1B836B3340A}" type="slidenum">
              <a:rPr b="0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336" name="PlaceHolder 29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Для правки структуры щёлкните мышью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Второй уровень структуры</a:t>
            </a:r>
            <a:endParaRPr b="0"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Третий уровень структуры</a:t>
            </a:r>
            <a:endParaRPr b="0"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Четвёртый уровень структуры</a:t>
            </a:r>
            <a:endParaRPr b="0"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Пятый уровень структуры</a:t>
            </a:r>
            <a:endParaRPr b="0"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Шестой уровень структуры</a:t>
            </a:r>
            <a:endParaRPr b="0"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Седьмой уровень структуры</a:t>
            </a:r>
            <a:endParaRPr b="0"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27" r:id="rId11"/>
    <p:sldLayoutId id="2147483728" r:id="rId12"/>
    <p:sldLayoutId id="2147483729" r:id="rId13"/>
    <p:sldLayoutId id="2147483730" r:id="rId14"/>
    <p:sldLayoutId id="2147483731" r:id="rId15"/>
    <p:sldLayoutId id="2147483732" r:id="rId16"/>
    <p:sldLayoutId id="2147483733" r:id="rId17"/>
    <p:sldLayoutId id="2147483734" r:id="rId18"/>
    <p:sldLayoutId id="2147483735" r:id="rId19"/>
    <p:sldLayoutId id="2147483736" r:id="rId20"/>
    <p:sldLayoutId id="2147483737" r:id="rId21"/>
    <p:sldLayoutId id="2147483738" r:id="rId22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00.xml.rels><?xml version="1.0" encoding="UTF-8"?>
<Relationships xmlns="http://schemas.openxmlformats.org/package/2006/relationships"><Relationship Id="rId1" Type="http://schemas.openxmlformats.org/officeDocument/2006/relationships/image" Target="../media/image166.jpeg"/><Relationship Id="rId2" Type="http://schemas.openxmlformats.org/officeDocument/2006/relationships/image" Target="../media/image167.jpeg"/><Relationship Id="rId3" Type="http://schemas.openxmlformats.org/officeDocument/2006/relationships/image" Target="../media/image168.jpeg"/><Relationship Id="rId4" Type="http://schemas.openxmlformats.org/officeDocument/2006/relationships/slideLayout" Target="../slideLayouts/slideLayout52.xml"/>
</Relationships>
</file>

<file path=ppt/slides/_rels/slide101.xml.rels><?xml version="1.0" encoding="UTF-8"?>
<Relationships xmlns="http://schemas.openxmlformats.org/package/2006/relationships"><Relationship Id="rId1" Type="http://schemas.openxmlformats.org/officeDocument/2006/relationships/image" Target="../media/image169.jpeg"/><Relationship Id="rId2" Type="http://schemas.openxmlformats.org/officeDocument/2006/relationships/image" Target="../media/image170.jpeg"/><Relationship Id="rId3" Type="http://schemas.openxmlformats.org/officeDocument/2006/relationships/image" Target="../media/image171.jpeg"/><Relationship Id="rId4" Type="http://schemas.openxmlformats.org/officeDocument/2006/relationships/image" Target="../media/image172.jpeg"/><Relationship Id="rId5" Type="http://schemas.openxmlformats.org/officeDocument/2006/relationships/slideLayout" Target="../slideLayouts/slideLayout52.xml"/>
</Relationships>
</file>

<file path=ppt/slides/_rels/slide102.xml.rels><?xml version="1.0" encoding="UTF-8"?>
<Relationships xmlns="http://schemas.openxmlformats.org/package/2006/relationships"><Relationship Id="rId1" Type="http://schemas.openxmlformats.org/officeDocument/2006/relationships/image" Target="../media/image173.jpeg"/><Relationship Id="rId2" Type="http://schemas.openxmlformats.org/officeDocument/2006/relationships/image" Target="../media/image174.jpeg"/><Relationship Id="rId3" Type="http://schemas.openxmlformats.org/officeDocument/2006/relationships/image" Target="../media/image175.jpeg"/><Relationship Id="rId4" Type="http://schemas.openxmlformats.org/officeDocument/2006/relationships/image" Target="../media/image176.jpeg"/><Relationship Id="rId5" Type="http://schemas.openxmlformats.org/officeDocument/2006/relationships/image" Target="../media/image177.jpeg"/><Relationship Id="rId6" Type="http://schemas.openxmlformats.org/officeDocument/2006/relationships/slideLayout" Target="../slideLayouts/slideLayout52.xml"/>
</Relationships>
</file>

<file path=ppt/slides/_rels/slide103.xml.rels><?xml version="1.0" encoding="UTF-8"?>
<Relationships xmlns="http://schemas.openxmlformats.org/package/2006/relationships"><Relationship Id="rId1" Type="http://schemas.openxmlformats.org/officeDocument/2006/relationships/image" Target="../media/image178.jpeg"/><Relationship Id="rId2" Type="http://schemas.openxmlformats.org/officeDocument/2006/relationships/image" Target="../media/image179.jpeg"/><Relationship Id="rId3" Type="http://schemas.openxmlformats.org/officeDocument/2006/relationships/image" Target="../media/image180.jpeg"/><Relationship Id="rId4" Type="http://schemas.openxmlformats.org/officeDocument/2006/relationships/image" Target="../media/image181.jpeg"/><Relationship Id="rId5" Type="http://schemas.openxmlformats.org/officeDocument/2006/relationships/slideLayout" Target="../slideLayouts/slideLayout52.xml"/>
</Relationships>
</file>

<file path=ppt/slides/_rels/slide104.xml.rels><?xml version="1.0" encoding="UTF-8"?>
<Relationships xmlns="http://schemas.openxmlformats.org/package/2006/relationships"><Relationship Id="rId1" Type="http://schemas.openxmlformats.org/officeDocument/2006/relationships/image" Target="../media/image182.jpeg"/><Relationship Id="rId2" Type="http://schemas.openxmlformats.org/officeDocument/2006/relationships/image" Target="../media/image183.jpeg"/><Relationship Id="rId3" Type="http://schemas.openxmlformats.org/officeDocument/2006/relationships/image" Target="../media/image184.jpeg"/><Relationship Id="rId4" Type="http://schemas.openxmlformats.org/officeDocument/2006/relationships/image" Target="../media/image185.jpeg"/><Relationship Id="rId5" Type="http://schemas.openxmlformats.org/officeDocument/2006/relationships/image" Target="../media/image186.jpeg"/><Relationship Id="rId6" Type="http://schemas.openxmlformats.org/officeDocument/2006/relationships/slideLayout" Target="../slideLayouts/slideLayout61.xml"/>
</Relationships>
</file>

<file path=ppt/slides/_rels/slide105.xml.rels><?xml version="1.0" encoding="UTF-8"?>
<Relationships xmlns="http://schemas.openxmlformats.org/package/2006/relationships"><Relationship Id="rId1" Type="http://schemas.openxmlformats.org/officeDocument/2006/relationships/image" Target="../media/image187.jpeg"/><Relationship Id="rId2" Type="http://schemas.openxmlformats.org/officeDocument/2006/relationships/image" Target="../media/image188.jpeg"/><Relationship Id="rId3" Type="http://schemas.openxmlformats.org/officeDocument/2006/relationships/image" Target="../media/image189.jpeg"/><Relationship Id="rId4" Type="http://schemas.openxmlformats.org/officeDocument/2006/relationships/image" Target="../media/image190.jpeg"/><Relationship Id="rId5" Type="http://schemas.openxmlformats.org/officeDocument/2006/relationships/image" Target="../media/image191.jpeg"/><Relationship Id="rId6" Type="http://schemas.openxmlformats.org/officeDocument/2006/relationships/image" Target="../media/image192.jpeg"/><Relationship Id="rId7" Type="http://schemas.openxmlformats.org/officeDocument/2006/relationships/slideLayout" Target="../slideLayouts/slideLayout52.xml"/>
</Relationships>
</file>

<file path=ppt/slides/_rels/slide106.xml.rels><?xml version="1.0" encoding="UTF-8"?>
<Relationships xmlns="http://schemas.openxmlformats.org/package/2006/relationships"><Relationship Id="rId1" Type="http://schemas.openxmlformats.org/officeDocument/2006/relationships/image" Target="../media/image193.jpeg"/><Relationship Id="rId2" Type="http://schemas.openxmlformats.org/officeDocument/2006/relationships/image" Target="../media/image194.jpeg"/><Relationship Id="rId3" Type="http://schemas.openxmlformats.org/officeDocument/2006/relationships/image" Target="../media/image195.jpeg"/><Relationship Id="rId4" Type="http://schemas.openxmlformats.org/officeDocument/2006/relationships/image" Target="../media/image196.jpeg"/><Relationship Id="rId5" Type="http://schemas.openxmlformats.org/officeDocument/2006/relationships/slideLayout" Target="../slideLayouts/slideLayout52.xml"/>
</Relationships>
</file>

<file path=ppt/slides/_rels/slide107.xml.rels><?xml version="1.0" encoding="UTF-8"?>
<Relationships xmlns="http://schemas.openxmlformats.org/package/2006/relationships"><Relationship Id="rId1" Type="http://schemas.openxmlformats.org/officeDocument/2006/relationships/image" Target="../media/image197.png"/><Relationship Id="rId2" Type="http://schemas.openxmlformats.org/officeDocument/2006/relationships/image" Target="../media/image198.jpeg"/><Relationship Id="rId3" Type="http://schemas.openxmlformats.org/officeDocument/2006/relationships/slideLayout" Target="../slideLayouts/slideLayout13.xml"/>
</Relationships>
</file>

<file path=ppt/slides/_rels/slide108.xml.rels><?xml version="1.0" encoding="UTF-8"?>
<Relationships xmlns="http://schemas.openxmlformats.org/package/2006/relationships"><Relationship Id="rId1" Type="http://schemas.openxmlformats.org/officeDocument/2006/relationships/image" Target="../media/image199.jpeg"/><Relationship Id="rId2" Type="http://schemas.openxmlformats.org/officeDocument/2006/relationships/image" Target="../media/image200.jpeg"/><Relationship Id="rId3" Type="http://schemas.openxmlformats.org/officeDocument/2006/relationships/image" Target="../media/image201.jpeg"/><Relationship Id="rId4" Type="http://schemas.openxmlformats.org/officeDocument/2006/relationships/image" Target="../media/image202.jpeg"/><Relationship Id="rId5" Type="http://schemas.openxmlformats.org/officeDocument/2006/relationships/slideLayout" Target="../slideLayouts/slideLayout13.xml"/>
</Relationships>
</file>

<file path=ppt/slides/_rels/slide109.xml.rels><?xml version="1.0" encoding="UTF-8"?>
<Relationships xmlns="http://schemas.openxmlformats.org/package/2006/relationships"><Relationship Id="rId1" Type="http://schemas.openxmlformats.org/officeDocument/2006/relationships/image" Target="../media/image203.jpeg"/><Relationship Id="rId2" Type="http://schemas.openxmlformats.org/officeDocument/2006/relationships/image" Target="../media/image204.jpeg"/><Relationship Id="rId3" Type="http://schemas.openxmlformats.org/officeDocument/2006/relationships/image" Target="../media/image205.jpeg"/><Relationship Id="rId4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80.png"/><Relationship Id="rId2" Type="http://schemas.openxmlformats.org/officeDocument/2006/relationships/image" Target="../media/image81.png"/><Relationship Id="rId3" Type="http://schemas.openxmlformats.org/officeDocument/2006/relationships/slideLayout" Target="../slideLayouts/slideLayout13.xml"/>
</Relationships>
</file>

<file path=ppt/slides/_rels/slide110.xml.rels><?xml version="1.0" encoding="UTF-8"?>
<Relationships xmlns="http://schemas.openxmlformats.org/package/2006/relationships"><Relationship Id="rId1" Type="http://schemas.openxmlformats.org/officeDocument/2006/relationships/image" Target="../media/image206.wmf"/><Relationship Id="rId2" Type="http://schemas.openxmlformats.org/officeDocument/2006/relationships/slideLayout" Target="../slideLayouts/slideLayout13.xml"/>
</Relationships>
</file>

<file path=ppt/slides/_rels/slide111.xml.rels><?xml version="1.0" encoding="UTF-8"?>
<Relationships xmlns="http://schemas.openxmlformats.org/package/2006/relationships"><Relationship Id="rId1" Type="http://schemas.openxmlformats.org/officeDocument/2006/relationships/image" Target="../media/image207.png"/><Relationship Id="rId2" Type="http://schemas.openxmlformats.org/officeDocument/2006/relationships/slideLayout" Target="../slideLayouts/slideLayout13.xml"/>
</Relationships>
</file>

<file path=ppt/slides/_rels/slide112.xml.rels><?xml version="1.0" encoding="UTF-8"?>
<Relationships xmlns="http://schemas.openxmlformats.org/package/2006/relationships"><Relationship Id="rId1" Type="http://schemas.openxmlformats.org/officeDocument/2006/relationships/image" Target="../media/image208.png"/><Relationship Id="rId2" Type="http://schemas.openxmlformats.org/officeDocument/2006/relationships/slideLayout" Target="../slideLayouts/slideLayout13.xml"/>
</Relationships>
</file>

<file path=ppt/slides/_rels/slide1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14.xml.rels><?xml version="1.0" encoding="UTF-8"?>
<Relationships xmlns="http://schemas.openxmlformats.org/package/2006/relationships"><Relationship Id="rId1" Type="http://schemas.openxmlformats.org/officeDocument/2006/relationships/image" Target="../media/image209.png"/><Relationship Id="rId2" Type="http://schemas.openxmlformats.org/officeDocument/2006/relationships/slideLayout" Target="../slideLayouts/slideLayout13.xml"/>
</Relationships>
</file>

<file path=ppt/slides/_rels/slide115.xml.rels><?xml version="1.0" encoding="UTF-8"?>
<Relationships xmlns="http://schemas.openxmlformats.org/package/2006/relationships"><Relationship Id="rId1" Type="http://schemas.openxmlformats.org/officeDocument/2006/relationships/image" Target="../media/image210.png"/><Relationship Id="rId2" Type="http://schemas.openxmlformats.org/officeDocument/2006/relationships/slideLayout" Target="../slideLayouts/slideLayout13.xml"/>
</Relationships>
</file>

<file path=ppt/slides/_rels/slide1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20.xml.rels><?xml version="1.0" encoding="UTF-8"?>
<Relationships xmlns="http://schemas.openxmlformats.org/package/2006/relationships"><Relationship Id="rId1" Type="http://schemas.openxmlformats.org/officeDocument/2006/relationships/image" Target="../media/image211.png"/><Relationship Id="rId2" Type="http://schemas.openxmlformats.org/officeDocument/2006/relationships/slideLayout" Target="../slideLayouts/slideLayout13.xml"/>
</Relationships>
</file>

<file path=ppt/slides/_rels/slide1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4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82.png"/><Relationship Id="rId2" Type="http://schemas.openxmlformats.org/officeDocument/2006/relationships/slideLayout" Target="../slideLayouts/slideLayout13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48.jpeg"/><Relationship Id="rId2" Type="http://schemas.openxmlformats.org/officeDocument/2006/relationships/image" Target="../media/image49.jpeg"/><Relationship Id="rId3" Type="http://schemas.openxmlformats.org/officeDocument/2006/relationships/image" Target="../media/image50.jpeg"/><Relationship Id="rId4" Type="http://schemas.openxmlformats.org/officeDocument/2006/relationships/image" Target="../media/image51.png"/><Relationship Id="rId5" Type="http://schemas.openxmlformats.org/officeDocument/2006/relationships/slideLayout" Target="../slideLayouts/slideLayout1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83.png"/><Relationship Id="rId2" Type="http://schemas.openxmlformats.org/officeDocument/2006/relationships/image" Target="../media/image84.png"/><Relationship Id="rId3" Type="http://schemas.openxmlformats.org/officeDocument/2006/relationships/image" Target="../media/image85.wmf"/><Relationship Id="rId4" Type="http://schemas.openxmlformats.org/officeDocument/2006/relationships/image" Target="../media/image86.png"/><Relationship Id="rId5" Type="http://schemas.openxmlformats.org/officeDocument/2006/relationships/image" Target="../media/image87.png"/><Relationship Id="rId6" Type="http://schemas.openxmlformats.org/officeDocument/2006/relationships/image" Target="../media/image88.wmf"/><Relationship Id="rId7" Type="http://schemas.openxmlformats.org/officeDocument/2006/relationships/image" Target="../media/image89.png"/><Relationship Id="rId8" Type="http://schemas.openxmlformats.org/officeDocument/2006/relationships/image" Target="../media/image90.png"/><Relationship Id="rId9" Type="http://schemas.openxmlformats.org/officeDocument/2006/relationships/image" Target="../media/image91.wmf"/><Relationship Id="rId10" Type="http://schemas.openxmlformats.org/officeDocument/2006/relationships/image" Target="../media/image92.png"/><Relationship Id="rId11" Type="http://schemas.openxmlformats.org/officeDocument/2006/relationships/image" Target="../media/image93.png"/><Relationship Id="rId12" Type="http://schemas.openxmlformats.org/officeDocument/2006/relationships/image" Target="../media/image94.wmf"/><Relationship Id="rId13" Type="http://schemas.openxmlformats.org/officeDocument/2006/relationships/image" Target="../media/image95.png"/><Relationship Id="rId14" Type="http://schemas.openxmlformats.org/officeDocument/2006/relationships/slideLayout" Target="../slideLayouts/slideLayout13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image" Target="../media/image96.png"/><Relationship Id="rId2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image" Target="../media/image97.png"/><Relationship Id="rId2" Type="http://schemas.openxmlformats.org/officeDocument/2006/relationships/image" Target="../media/image98.wmf"/><Relationship Id="rId3" Type="http://schemas.openxmlformats.org/officeDocument/2006/relationships/image" Target="../media/image99.png"/><Relationship Id="rId4" Type="http://schemas.openxmlformats.org/officeDocument/2006/relationships/image" Target="../media/image100.wmf"/><Relationship Id="rId5" Type="http://schemas.openxmlformats.org/officeDocument/2006/relationships/image" Target="../media/image101.png"/><Relationship Id="rId6" Type="http://schemas.openxmlformats.org/officeDocument/2006/relationships/image" Target="../media/image102.wmf"/><Relationship Id="rId7" Type="http://schemas.openxmlformats.org/officeDocument/2006/relationships/image" Target="../media/image103.png"/><Relationship Id="rId8" Type="http://schemas.openxmlformats.org/officeDocument/2006/relationships/image" Target="../media/image104.wmf"/><Relationship Id="rId9" Type="http://schemas.openxmlformats.org/officeDocument/2006/relationships/slideLayout" Target="../slideLayouts/slideLayout13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image" Target="../media/image105.jpeg"/><Relationship Id="rId2" Type="http://schemas.openxmlformats.org/officeDocument/2006/relationships/image" Target="../media/image106.jpeg"/><Relationship Id="rId3" Type="http://schemas.openxmlformats.org/officeDocument/2006/relationships/image" Target="../media/image107.jpeg"/><Relationship Id="rId4" Type="http://schemas.openxmlformats.org/officeDocument/2006/relationships/slideLayout" Target="../slideLayouts/slideLayout13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image" Target="../media/image108.jpeg"/><Relationship Id="rId2" Type="http://schemas.openxmlformats.org/officeDocument/2006/relationships/image" Target="../media/image109.jpeg"/><Relationship Id="rId3" Type="http://schemas.openxmlformats.org/officeDocument/2006/relationships/image" Target="../media/image110.jpeg"/><Relationship Id="rId4" Type="http://schemas.openxmlformats.org/officeDocument/2006/relationships/slideLayout" Target="../slideLayouts/slideLayout13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image" Target="../media/image111.jpeg"/><Relationship Id="rId2" Type="http://schemas.openxmlformats.org/officeDocument/2006/relationships/image" Target="../media/image112.jpeg"/><Relationship Id="rId3" Type="http://schemas.openxmlformats.org/officeDocument/2006/relationships/image" Target="../media/image113.jpeg"/><Relationship Id="rId4" Type="http://schemas.openxmlformats.org/officeDocument/2006/relationships/slideLayout" Target="../slideLayouts/slideLayout13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8.xml.rels><?xml version="1.0" encoding="UTF-8"?>
<Relationships xmlns="http://schemas.openxmlformats.org/package/2006/relationships"><Relationship Id="rId1" Type="http://schemas.openxmlformats.org/officeDocument/2006/relationships/image" Target="../media/image114.png"/><Relationship Id="rId2" Type="http://schemas.openxmlformats.org/officeDocument/2006/relationships/slideLayout" Target="../slideLayouts/slideLayout13.xml"/>
</Relationships>
</file>

<file path=ppt/slides/_rels/slide3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52.png"/><Relationship Id="rId2" Type="http://schemas.openxmlformats.org/officeDocument/2006/relationships/image" Target="../media/image53.png"/><Relationship Id="rId3" Type="http://schemas.openxmlformats.org/officeDocument/2006/relationships/image" Target="../media/image54.wmf"/><Relationship Id="rId4" Type="http://schemas.openxmlformats.org/officeDocument/2006/relationships/image" Target="../media/image55.png"/><Relationship Id="rId5" Type="http://schemas.openxmlformats.org/officeDocument/2006/relationships/image" Target="../media/image56.png"/><Relationship Id="rId6" Type="http://schemas.openxmlformats.org/officeDocument/2006/relationships/image" Target="../media/image57.wmf"/><Relationship Id="rId7" Type="http://schemas.openxmlformats.org/officeDocument/2006/relationships/image" Target="../media/image58.png"/><Relationship Id="rId8" Type="http://schemas.openxmlformats.org/officeDocument/2006/relationships/image" Target="../media/image59.png"/><Relationship Id="rId9" Type="http://schemas.openxmlformats.org/officeDocument/2006/relationships/image" Target="../media/image60.wmf"/><Relationship Id="rId10" Type="http://schemas.openxmlformats.org/officeDocument/2006/relationships/image" Target="../media/image61.png"/><Relationship Id="rId11" Type="http://schemas.openxmlformats.org/officeDocument/2006/relationships/image" Target="../media/image62.png"/><Relationship Id="rId12" Type="http://schemas.openxmlformats.org/officeDocument/2006/relationships/image" Target="../media/image63.wmf"/><Relationship Id="rId13" Type="http://schemas.openxmlformats.org/officeDocument/2006/relationships/image" Target="../media/image64.png"/><Relationship Id="rId14" Type="http://schemas.openxmlformats.org/officeDocument/2006/relationships/image" Target="../media/image65.png"/><Relationship Id="rId15" Type="http://schemas.openxmlformats.org/officeDocument/2006/relationships/image" Target="../media/image66.wmf"/><Relationship Id="rId16" Type="http://schemas.openxmlformats.org/officeDocument/2006/relationships/image" Target="../media/image67.png"/><Relationship Id="rId17" Type="http://schemas.openxmlformats.org/officeDocument/2006/relationships/image" Target="../media/image68.png"/><Relationship Id="rId18" Type="http://schemas.openxmlformats.org/officeDocument/2006/relationships/image" Target="../media/image69.wmf"/><Relationship Id="rId19" Type="http://schemas.openxmlformats.org/officeDocument/2006/relationships/image" Target="../media/image70.png"/><Relationship Id="rId20" Type="http://schemas.openxmlformats.org/officeDocument/2006/relationships/image" Target="../media/image71.png"/><Relationship Id="rId21" Type="http://schemas.openxmlformats.org/officeDocument/2006/relationships/image" Target="../media/image72.wmf"/><Relationship Id="rId22" Type="http://schemas.openxmlformats.org/officeDocument/2006/relationships/image" Target="../media/image73.png"/><Relationship Id="rId23" Type="http://schemas.openxmlformats.org/officeDocument/2006/relationships/slideLayout" Target="../slideLayouts/slideLayout13.xml"/>
</Relationships>
</file>

<file path=ppt/slides/_rels/slide4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74.png"/><Relationship Id="rId2" Type="http://schemas.openxmlformats.org/officeDocument/2006/relationships/image" Target="../media/image75.jpeg"/><Relationship Id="rId3" Type="http://schemas.openxmlformats.org/officeDocument/2006/relationships/image" Target="../media/image76.jpeg"/><Relationship Id="rId4" Type="http://schemas.openxmlformats.org/officeDocument/2006/relationships/image" Target="../media/image77.jpeg"/><Relationship Id="rId5" Type="http://schemas.openxmlformats.org/officeDocument/2006/relationships/slideLayout" Target="../slideLayouts/slideLayout25.xml"/>
</Relationships>
</file>

<file path=ppt/slides/_rels/slide5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5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5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5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5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5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5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5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58.xml.rels><?xml version="1.0" encoding="UTF-8"?>
<Relationships xmlns="http://schemas.openxmlformats.org/package/2006/relationships"><Relationship Id="rId1" Type="http://schemas.openxmlformats.org/officeDocument/2006/relationships/hyperlink" Target="http://kladznanyi.ru/kerpe" TargetMode="External"/><Relationship Id="rId2" Type="http://schemas.openxmlformats.org/officeDocument/2006/relationships/slideLayout" Target="../slideLayouts/slideLayout13.xml"/>
</Relationships>
</file>

<file path=ppt/slides/_rels/slide5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78.jpeg"/><Relationship Id="rId2" Type="http://schemas.openxmlformats.org/officeDocument/2006/relationships/slideLayout" Target="../slideLayouts/slideLayout1.xml"/>
</Relationships>
</file>

<file path=ppt/slides/_rels/slide60.xml.rels><?xml version="1.0" encoding="UTF-8"?>
<Relationships xmlns="http://schemas.openxmlformats.org/package/2006/relationships"><Relationship Id="rId1" Type="http://schemas.openxmlformats.org/officeDocument/2006/relationships/image" Target="../media/image115.jpeg"/><Relationship Id="rId2" Type="http://schemas.openxmlformats.org/officeDocument/2006/relationships/slideLayout" Target="../slideLayouts/slideLayout13.xml"/>
</Relationships>
</file>

<file path=ppt/slides/_rels/slide61.xml.rels><?xml version="1.0" encoding="UTF-8"?>
<Relationships xmlns="http://schemas.openxmlformats.org/package/2006/relationships"><Relationship Id="rId1" Type="http://schemas.openxmlformats.org/officeDocument/2006/relationships/image" Target="../media/image116.jpeg"/><Relationship Id="rId2" Type="http://schemas.openxmlformats.org/officeDocument/2006/relationships/slideLayout" Target="../slideLayouts/slideLayout13.xml"/>
</Relationships>
</file>

<file path=ppt/slides/_rels/slide6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6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6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6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6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6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6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6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79.png"/><Relationship Id="rId2" Type="http://schemas.openxmlformats.org/officeDocument/2006/relationships/slideLayout" Target="../slideLayouts/slideLayout1.xml"/>
</Relationships>
</file>

<file path=ppt/slides/_rels/slide7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7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7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2.xml"/>
</Relationships>
</file>

<file path=ppt/slides/_rels/slide7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7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7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7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7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7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7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8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8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82.xml.rels><?xml version="1.0" encoding="UTF-8"?>
<Relationships xmlns="http://schemas.openxmlformats.org/package/2006/relationships"><Relationship Id="rId1" Type="http://schemas.openxmlformats.org/officeDocument/2006/relationships/image" Target="../media/image117.jpeg"/><Relationship Id="rId2" Type="http://schemas.openxmlformats.org/officeDocument/2006/relationships/slideLayout" Target="../slideLayouts/slideLayout13.xml"/>
</Relationships>
</file>

<file path=ppt/slides/_rels/slide8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84.xml.rels><?xml version="1.0" encoding="UTF-8"?>
<Relationships xmlns="http://schemas.openxmlformats.org/package/2006/relationships"><Relationship Id="rId1" Type="http://schemas.openxmlformats.org/officeDocument/2006/relationships/image" Target="../media/image118.png"/><Relationship Id="rId2" Type="http://schemas.openxmlformats.org/officeDocument/2006/relationships/slideLayout" Target="../slideLayouts/slideLayout41.xml"/>
</Relationships>
</file>

<file path=ppt/slides/_rels/slide85.xml.rels><?xml version="1.0" encoding="UTF-8"?>
<Relationships xmlns="http://schemas.openxmlformats.org/package/2006/relationships"><Relationship Id="rId1" Type="http://schemas.openxmlformats.org/officeDocument/2006/relationships/image" Target="../media/image119.png"/><Relationship Id="rId2" Type="http://schemas.openxmlformats.org/officeDocument/2006/relationships/slideLayout" Target="../slideLayouts/slideLayout13.xml"/>
</Relationships>
</file>

<file path=ppt/slides/_rels/slide86.xml.rels><?xml version="1.0" encoding="UTF-8"?>
<Relationships xmlns="http://schemas.openxmlformats.org/package/2006/relationships"><Relationship Id="rId1" Type="http://schemas.openxmlformats.org/officeDocument/2006/relationships/image" Target="../media/image120.png"/><Relationship Id="rId2" Type="http://schemas.openxmlformats.org/officeDocument/2006/relationships/slideLayout" Target="../slideLayouts/slideLayout13.xml"/>
</Relationships>
</file>

<file path=ppt/slides/_rels/slide87.xml.rels><?xml version="1.0" encoding="UTF-8"?>
<Relationships xmlns="http://schemas.openxmlformats.org/package/2006/relationships"><Relationship Id="rId1" Type="http://schemas.openxmlformats.org/officeDocument/2006/relationships/image" Target="../media/image121.png"/><Relationship Id="rId2" Type="http://schemas.openxmlformats.org/officeDocument/2006/relationships/image" Target="../media/image122.png"/><Relationship Id="rId3" Type="http://schemas.openxmlformats.org/officeDocument/2006/relationships/slideLayout" Target="../slideLayouts/slideLayout13.xml"/>
</Relationships>
</file>

<file path=ppt/slides/_rels/slide88.xml.rels><?xml version="1.0" encoding="UTF-8"?>
<Relationships xmlns="http://schemas.openxmlformats.org/package/2006/relationships"><Relationship Id="rId1" Type="http://schemas.openxmlformats.org/officeDocument/2006/relationships/image" Target="../media/image123.png"/><Relationship Id="rId2" Type="http://schemas.openxmlformats.org/officeDocument/2006/relationships/image" Target="../media/image124.png"/><Relationship Id="rId3" Type="http://schemas.openxmlformats.org/officeDocument/2006/relationships/slideLayout" Target="../slideLayouts/slideLayout1.xml"/>
</Relationships>
</file>

<file path=ppt/slides/_rels/slide89.xml.rels><?xml version="1.0" encoding="UTF-8"?>
<Relationships xmlns="http://schemas.openxmlformats.org/package/2006/relationships"><Relationship Id="rId1" Type="http://schemas.openxmlformats.org/officeDocument/2006/relationships/image" Target="../media/image125.png"/><Relationship Id="rId2" Type="http://schemas.openxmlformats.org/officeDocument/2006/relationships/image" Target="../media/image126.png"/><Relationship Id="rId3" Type="http://schemas.openxmlformats.org/officeDocument/2006/relationships/slideLayout" Target="../slideLayouts/slideLayout4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90.xml.rels><?xml version="1.0" encoding="UTF-8"?>
<Relationships xmlns="http://schemas.openxmlformats.org/package/2006/relationships"><Relationship Id="rId1" Type="http://schemas.openxmlformats.org/officeDocument/2006/relationships/image" Target="../media/image127.jpeg"/><Relationship Id="rId2" Type="http://schemas.openxmlformats.org/officeDocument/2006/relationships/image" Target="../media/image128.jpeg"/><Relationship Id="rId3" Type="http://schemas.openxmlformats.org/officeDocument/2006/relationships/image" Target="../media/image129.jpeg"/><Relationship Id="rId4" Type="http://schemas.openxmlformats.org/officeDocument/2006/relationships/image" Target="../media/image130.jpeg"/><Relationship Id="rId5" Type="http://schemas.openxmlformats.org/officeDocument/2006/relationships/slideLayout" Target="../slideLayouts/slideLayout52.xml"/>
</Relationships>
</file>

<file path=ppt/slides/_rels/slide91.xml.rels><?xml version="1.0" encoding="UTF-8"?>
<Relationships xmlns="http://schemas.openxmlformats.org/package/2006/relationships"><Relationship Id="rId1" Type="http://schemas.openxmlformats.org/officeDocument/2006/relationships/image" Target="../media/image131.jpeg"/><Relationship Id="rId2" Type="http://schemas.openxmlformats.org/officeDocument/2006/relationships/image" Target="../media/image132.jpeg"/><Relationship Id="rId3" Type="http://schemas.openxmlformats.org/officeDocument/2006/relationships/image" Target="../media/image133.jpeg"/><Relationship Id="rId4" Type="http://schemas.openxmlformats.org/officeDocument/2006/relationships/image" Target="../media/image134.jpeg"/><Relationship Id="rId5" Type="http://schemas.openxmlformats.org/officeDocument/2006/relationships/image" Target="../media/image135.jpeg"/><Relationship Id="rId6" Type="http://schemas.openxmlformats.org/officeDocument/2006/relationships/image" Target="../media/image136.jpeg"/><Relationship Id="rId7" Type="http://schemas.openxmlformats.org/officeDocument/2006/relationships/slideLayout" Target="../slideLayouts/slideLayout52.xml"/>
</Relationships>
</file>

<file path=ppt/slides/_rels/slide92.xml.rels><?xml version="1.0" encoding="UTF-8"?>
<Relationships xmlns="http://schemas.openxmlformats.org/package/2006/relationships"><Relationship Id="rId1" Type="http://schemas.openxmlformats.org/officeDocument/2006/relationships/image" Target="../media/image137.png"/><Relationship Id="rId2" Type="http://schemas.openxmlformats.org/officeDocument/2006/relationships/image" Target="../media/image138.jpeg"/><Relationship Id="rId3" Type="http://schemas.openxmlformats.org/officeDocument/2006/relationships/image" Target="../media/image139.jpeg"/><Relationship Id="rId4" Type="http://schemas.openxmlformats.org/officeDocument/2006/relationships/image" Target="../media/image140.jpeg"/><Relationship Id="rId5" Type="http://schemas.openxmlformats.org/officeDocument/2006/relationships/slideLayout" Target="../slideLayouts/slideLayout13.xml"/>
</Relationships>
</file>

<file path=ppt/slides/_rels/slide93.xml.rels><?xml version="1.0" encoding="UTF-8"?>
<Relationships xmlns="http://schemas.openxmlformats.org/package/2006/relationships"><Relationship Id="rId1" Type="http://schemas.openxmlformats.org/officeDocument/2006/relationships/image" Target="../media/image141.jpeg"/><Relationship Id="rId2" Type="http://schemas.openxmlformats.org/officeDocument/2006/relationships/image" Target="../media/image142.jpeg"/><Relationship Id="rId3" Type="http://schemas.openxmlformats.org/officeDocument/2006/relationships/image" Target="../media/image143.jpeg"/><Relationship Id="rId4" Type="http://schemas.openxmlformats.org/officeDocument/2006/relationships/image" Target="../media/image144.jpeg"/><Relationship Id="rId5" Type="http://schemas.openxmlformats.org/officeDocument/2006/relationships/image" Target="../media/image145.jpeg"/><Relationship Id="rId6" Type="http://schemas.openxmlformats.org/officeDocument/2006/relationships/slideLayout" Target="../slideLayouts/slideLayout52.xml"/>
</Relationships>
</file>

<file path=ppt/slides/_rels/slide94.xml.rels><?xml version="1.0" encoding="UTF-8"?>
<Relationships xmlns="http://schemas.openxmlformats.org/package/2006/relationships"><Relationship Id="rId1" Type="http://schemas.openxmlformats.org/officeDocument/2006/relationships/image" Target="../media/image146.jpeg"/><Relationship Id="rId2" Type="http://schemas.openxmlformats.org/officeDocument/2006/relationships/image" Target="../media/image147.jpeg"/><Relationship Id="rId3" Type="http://schemas.openxmlformats.org/officeDocument/2006/relationships/image" Target="../media/image148.jpeg"/><Relationship Id="rId4" Type="http://schemas.openxmlformats.org/officeDocument/2006/relationships/image" Target="../media/image149.jpeg"/><Relationship Id="rId5" Type="http://schemas.openxmlformats.org/officeDocument/2006/relationships/image" Target="../media/image150.jpeg"/><Relationship Id="rId6" Type="http://schemas.openxmlformats.org/officeDocument/2006/relationships/slideLayout" Target="../slideLayouts/slideLayout52.xml"/>
</Relationships>
</file>

<file path=ppt/slides/_rels/slide95.xml.rels><?xml version="1.0" encoding="UTF-8"?>
<Relationships xmlns="http://schemas.openxmlformats.org/package/2006/relationships"><Relationship Id="rId1" Type="http://schemas.openxmlformats.org/officeDocument/2006/relationships/image" Target="../media/image151.jpeg"/><Relationship Id="rId2" Type="http://schemas.openxmlformats.org/officeDocument/2006/relationships/image" Target="../media/image152.jpeg"/><Relationship Id="rId3" Type="http://schemas.openxmlformats.org/officeDocument/2006/relationships/image" Target="../media/image153.jpeg"/><Relationship Id="rId4" Type="http://schemas.openxmlformats.org/officeDocument/2006/relationships/image" Target="../media/image154.jpeg"/><Relationship Id="rId5" Type="http://schemas.openxmlformats.org/officeDocument/2006/relationships/slideLayout" Target="../slideLayouts/slideLayout52.xml"/>
</Relationships>
</file>

<file path=ppt/slides/_rels/slide96.xml.rels><?xml version="1.0" encoding="UTF-8"?>
<Relationships xmlns="http://schemas.openxmlformats.org/package/2006/relationships"><Relationship Id="rId1" Type="http://schemas.openxmlformats.org/officeDocument/2006/relationships/image" Target="../media/image155.png"/><Relationship Id="rId2" Type="http://schemas.openxmlformats.org/officeDocument/2006/relationships/image" Target="../media/image156.jpeg"/><Relationship Id="rId3" Type="http://schemas.openxmlformats.org/officeDocument/2006/relationships/image" Target="../media/image157.png"/><Relationship Id="rId4" Type="http://schemas.openxmlformats.org/officeDocument/2006/relationships/slideLayout" Target="../slideLayouts/slideLayout52.xml"/>
</Relationships>
</file>

<file path=ppt/slides/_rels/slide97.xml.rels><?xml version="1.0" encoding="UTF-8"?>
<Relationships xmlns="http://schemas.openxmlformats.org/package/2006/relationships"><Relationship Id="rId1" Type="http://schemas.openxmlformats.org/officeDocument/2006/relationships/image" Target="../media/image158.jpeg"/><Relationship Id="rId2" Type="http://schemas.openxmlformats.org/officeDocument/2006/relationships/image" Target="../media/image159.jpeg"/><Relationship Id="rId3" Type="http://schemas.openxmlformats.org/officeDocument/2006/relationships/slideLayout" Target="../slideLayouts/slideLayout52.xml"/>
</Relationships>
</file>

<file path=ppt/slides/_rels/slide98.xml.rels><?xml version="1.0" encoding="UTF-8"?>
<Relationships xmlns="http://schemas.openxmlformats.org/package/2006/relationships"><Relationship Id="rId1" Type="http://schemas.openxmlformats.org/officeDocument/2006/relationships/image" Target="../media/image160.jpeg"/><Relationship Id="rId2" Type="http://schemas.openxmlformats.org/officeDocument/2006/relationships/image" Target="../media/image161.jpeg"/><Relationship Id="rId3" Type="http://schemas.openxmlformats.org/officeDocument/2006/relationships/image" Target="../media/image162.jpeg"/><Relationship Id="rId4" Type="http://schemas.openxmlformats.org/officeDocument/2006/relationships/slideLayout" Target="../slideLayouts/slideLayout52.xml"/>
</Relationships>
</file>

<file path=ppt/slides/_rels/slide99.xml.rels><?xml version="1.0" encoding="UTF-8"?>
<Relationships xmlns="http://schemas.openxmlformats.org/package/2006/relationships"><Relationship Id="rId1" Type="http://schemas.openxmlformats.org/officeDocument/2006/relationships/image" Target="../media/image163.jpeg"/><Relationship Id="rId2" Type="http://schemas.openxmlformats.org/officeDocument/2006/relationships/image" Target="../media/image164.jpeg"/><Relationship Id="rId3" Type="http://schemas.openxmlformats.org/officeDocument/2006/relationships/image" Target="../media/image165.jpeg"/><Relationship Id="rId4" Type="http://schemas.openxmlformats.org/officeDocument/2006/relationships/slideLayout" Target="../slideLayouts/slideLayout52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CustomShape 1"/>
          <p:cNvSpPr/>
          <p:nvPr/>
        </p:nvSpPr>
        <p:spPr>
          <a:xfrm>
            <a:off x="788760" y="1772640"/>
            <a:ext cx="7706520" cy="2863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 algn="ctr">
              <a:lnSpc>
                <a:spcPct val="100000"/>
              </a:lnSpc>
            </a:pPr>
            <a:r>
              <a:rPr b="1" lang="ru-RU" sz="3200" spc="-1" strike="noStrike" cap="all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Публичный отчет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3200" spc="-1" strike="noStrike" cap="all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За 2015-2018 годы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3200" spc="-1" strike="noStrike" cap="all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МБОУ «Гимназия №21»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3200" spc="-1" strike="noStrike" cap="all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Приволжского района г. Казани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77" name="TextShape 2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FF1CD984-602D-496C-BA5D-B8499532674B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TextShape 1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36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Особенности образовательного процесса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10" name="TextShape 2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D422173B-EE3E-4F5A-872A-5EDF182754AF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511" name="CustomShape 3"/>
          <p:cNvSpPr/>
          <p:nvPr/>
        </p:nvSpPr>
        <p:spPr>
          <a:xfrm rot="5400000">
            <a:off x="5911560" y="-291960"/>
            <a:ext cx="748440" cy="5069160"/>
          </a:xfrm>
          <a:prstGeom prst="round2SameRect">
            <a:avLst>
              <a:gd name="adj1" fmla="val 16667"/>
              <a:gd name="adj2" fmla="val 0"/>
            </a:avLst>
          </a:prstGeom>
          <a:solidFill>
            <a:srgbClr val="92d050">
              <a:alpha val="90000"/>
            </a:srgbClr>
          </a:solidFill>
          <a:ln>
            <a:solidFill>
              <a:schemeClr val="accent2">
                <a:alpha val="90000"/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/>
          <a:fillRef idx="0"/>
          <a:effectRef idx="0"/>
          <a:fontRef idx="minor"/>
        </p:style>
        <p:txBody>
          <a:bodyPr lIns="68760" rIns="68760" tIns="34200" bIns="34200" anchor="ctr"/>
          <a:p>
            <a:pPr lvl="1" marL="171360" indent="-171000">
              <a:lnSpc>
                <a:spcPct val="9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физическая культура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171360" indent="-171000">
              <a:lnSpc>
                <a:spcPct val="9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здоровье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12" name="CustomShape 4"/>
          <p:cNvSpPr/>
          <p:nvPr/>
        </p:nvSpPr>
        <p:spPr>
          <a:xfrm>
            <a:off x="899640" y="1774800"/>
            <a:ext cx="2851200" cy="935640"/>
          </a:xfrm>
          <a:prstGeom prst="roundRect">
            <a:avLst>
              <a:gd name="adj" fmla="val 16667"/>
            </a:avLst>
          </a:prstGeom>
          <a:solidFill>
            <a:schemeClr val="tx2">
              <a:lumMod val="10000"/>
              <a:lumOff val="90000"/>
            </a:schemeClr>
          </a:solidFill>
          <a:ln>
            <a:solidFill>
              <a:schemeClr val="accent2">
                <a:shade val="80000"/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/>
          <a:fillRef idx="0"/>
          <a:effectRef idx="0"/>
          <a:fontRef idx="minor"/>
        </p:style>
        <p:txBody>
          <a:bodyPr lIns="129600" rIns="83880" tIns="87480" bIns="87480" anchor="ctr"/>
          <a:p>
            <a:pPr algn="ctr">
              <a:lnSpc>
                <a:spcPct val="90000"/>
              </a:lnSpc>
            </a:pPr>
            <a:r>
              <a:rPr b="1" lang="ru-RU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Физическое развитие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13" name="CustomShape 5"/>
          <p:cNvSpPr/>
          <p:nvPr/>
        </p:nvSpPr>
        <p:spPr>
          <a:xfrm rot="5400000">
            <a:off x="5911560" y="690480"/>
            <a:ext cx="748440" cy="5069160"/>
          </a:xfrm>
          <a:prstGeom prst="round2SameRect">
            <a:avLst>
              <a:gd name="adj1" fmla="val 16667"/>
              <a:gd name="adj2" fmla="val 0"/>
            </a:avLst>
          </a:prstGeom>
          <a:solidFill>
            <a:srgbClr val="e7f6ff">
              <a:alpha val="90000"/>
            </a:srgbClr>
          </a:solidFill>
          <a:ln>
            <a:solidFill>
              <a:schemeClr val="accent2">
                <a:alpha val="90000"/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/>
          <a:fillRef idx="0"/>
          <a:effectRef idx="0"/>
          <a:fontRef idx="minor"/>
        </p:style>
        <p:txBody>
          <a:bodyPr lIns="68760" rIns="68760" tIns="34200" bIns="34200" anchor="ctr"/>
          <a:p>
            <a:pPr lvl="1" marL="171360" indent="-171000">
              <a:lnSpc>
                <a:spcPct val="9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познание, коммуникация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171360" indent="-171000">
              <a:lnSpc>
                <a:spcPct val="9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чтение, развитие художественной литературы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14" name="CustomShape 6"/>
          <p:cNvSpPr/>
          <p:nvPr/>
        </p:nvSpPr>
        <p:spPr>
          <a:xfrm>
            <a:off x="899640" y="2757600"/>
            <a:ext cx="2851200" cy="93564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solidFill>
              <a:schemeClr val="accent2">
                <a:shade val="80000"/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/>
          <a:fillRef idx="0"/>
          <a:effectRef idx="0"/>
          <a:fontRef idx="minor"/>
        </p:style>
        <p:txBody>
          <a:bodyPr lIns="129600" rIns="83880" tIns="87480" bIns="87480" anchor="ctr"/>
          <a:p>
            <a:pPr algn="ctr">
              <a:lnSpc>
                <a:spcPct val="90000"/>
              </a:lnSpc>
            </a:pPr>
            <a:r>
              <a:rPr b="1" lang="ru-RU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Познавательно-речевое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15" name="CustomShape 7"/>
          <p:cNvSpPr/>
          <p:nvPr/>
        </p:nvSpPr>
        <p:spPr>
          <a:xfrm rot="5400000">
            <a:off x="5911560" y="1673280"/>
            <a:ext cx="748440" cy="5069160"/>
          </a:xfrm>
          <a:prstGeom prst="round2SameRect">
            <a:avLst>
              <a:gd name="adj1" fmla="val 16667"/>
              <a:gd name="adj2" fmla="val 0"/>
            </a:avLst>
          </a:prstGeom>
          <a:solidFill>
            <a:schemeClr val="accent5">
              <a:lumMod val="75000"/>
              <a:alpha val="90000"/>
            </a:schemeClr>
          </a:solidFill>
          <a:ln>
            <a:solidFill>
              <a:schemeClr val="accent2">
                <a:alpha val="90000"/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/>
          <a:fillRef idx="0"/>
          <a:effectRef idx="0"/>
          <a:fontRef idx="minor"/>
        </p:style>
        <p:txBody>
          <a:bodyPr lIns="68760" rIns="68760" tIns="34200" bIns="34200" anchor="ctr"/>
          <a:p>
            <a:pPr lvl="1" marL="171360" indent="-171000">
              <a:lnSpc>
                <a:spcPct val="9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музыка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171360" indent="-171000">
              <a:lnSpc>
                <a:spcPct val="9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художественное развитие, творчество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16" name="CustomShape 8"/>
          <p:cNvSpPr/>
          <p:nvPr/>
        </p:nvSpPr>
        <p:spPr>
          <a:xfrm>
            <a:off x="899640" y="3740400"/>
            <a:ext cx="2851200" cy="935640"/>
          </a:xfrm>
          <a:prstGeom prst="roundRect">
            <a:avLst>
              <a:gd name="adj" fmla="val 16667"/>
            </a:avLst>
          </a:prstGeom>
          <a:solidFill>
            <a:srgbClr val="e2d12c"/>
          </a:solidFill>
          <a:ln>
            <a:solidFill>
              <a:schemeClr val="accent2">
                <a:shade val="80000"/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/>
          <a:fillRef idx="0"/>
          <a:effectRef idx="0"/>
          <a:fontRef idx="minor"/>
        </p:style>
        <p:txBody>
          <a:bodyPr lIns="129600" rIns="83880" tIns="87480" bIns="87480" anchor="ctr"/>
          <a:p>
            <a:pPr algn="ctr">
              <a:lnSpc>
                <a:spcPct val="90000"/>
              </a:lnSpc>
            </a:pPr>
            <a:r>
              <a:rPr b="1" lang="ru-RU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Художественно-эстетическое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17" name="CustomShape 9"/>
          <p:cNvSpPr/>
          <p:nvPr/>
        </p:nvSpPr>
        <p:spPr>
          <a:xfrm>
            <a:off x="899640" y="4723200"/>
            <a:ext cx="2851200" cy="935640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>
            <a:solidFill>
              <a:schemeClr val="accent2">
                <a:shade val="80000"/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/>
          <a:fillRef idx="0"/>
          <a:effectRef idx="0"/>
          <a:fontRef idx="minor"/>
        </p:style>
        <p:txBody>
          <a:bodyPr lIns="129600" rIns="83880" tIns="87480" bIns="87480" anchor="ctr"/>
          <a:p>
            <a:pPr algn="ctr">
              <a:lnSpc>
                <a:spcPct val="90000"/>
              </a:lnSpc>
            </a:pPr>
            <a:r>
              <a:rPr b="1" lang="ru-RU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b="1" lang="ru-RU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Социально-личностное развитие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18" name="CustomShape 10"/>
          <p:cNvSpPr/>
          <p:nvPr/>
        </p:nvSpPr>
        <p:spPr>
          <a:xfrm rot="5400000">
            <a:off x="5976360" y="2672280"/>
            <a:ext cx="647640" cy="5040360"/>
          </a:xfrm>
          <a:prstGeom prst="round2SameRect">
            <a:avLst>
              <a:gd name="adj1" fmla="val 16667"/>
              <a:gd name="adj2" fmla="val 0"/>
            </a:avLst>
          </a:prstGeom>
          <a:solidFill>
            <a:srgbClr val="ff9999"/>
          </a:solidFill>
          <a:ln>
            <a:round/>
          </a:ln>
        </p:spPr>
        <p:style>
          <a:lnRef idx="2">
            <a:schemeClr val="accent2">
              <a:alpha val="90000"/>
              <a:hueOff val="0"/>
              <a:satOff val="0"/>
              <a:lumOff val="0"/>
              <a:alphaOff val="0"/>
            </a:schemeClr>
          </a:lnRef>
          <a:fillRef idx="0"/>
          <a:effectRef idx="0">
            <a:schemeClr val="l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/>
        </p:style>
      </p:sp>
      <p:sp>
        <p:nvSpPr>
          <p:cNvPr id="519" name="CustomShape 11"/>
          <p:cNvSpPr/>
          <p:nvPr/>
        </p:nvSpPr>
        <p:spPr>
          <a:xfrm>
            <a:off x="3780000" y="4900680"/>
            <a:ext cx="5015880" cy="584280"/>
          </a:xfrm>
          <a:prstGeom prst="rect">
            <a:avLst/>
          </a:prstGeom>
          <a:solidFill>
            <a:srgbClr val="ff9999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41760" rIns="41760" tIns="20880" bIns="20880" anchor="ctr"/>
          <a:p>
            <a:pPr>
              <a:lnSpc>
                <a:spcPct val="9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9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20" name="CustomShape 12"/>
          <p:cNvSpPr/>
          <p:nvPr/>
        </p:nvSpPr>
        <p:spPr>
          <a:xfrm>
            <a:off x="3780000" y="4869000"/>
            <a:ext cx="4571640" cy="6390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216000" indent="-21600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  </a:t>
            </a: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социализация, труд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600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  </a:t>
            </a: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безопасность  </a:t>
            </a: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	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9" dur="indefinite" restart="never" nodeType="tmRoot">
          <p:childTnLst>
            <p:seq>
              <p:cTn id="2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6" name="TextShape 1"/>
          <p:cNvSpPr txBox="1"/>
          <p:nvPr/>
        </p:nvSpPr>
        <p:spPr>
          <a:xfrm>
            <a:off x="1511280" y="404640"/>
            <a:ext cx="763236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>
              <a:lnSpc>
                <a:spcPct val="100000"/>
              </a:lnSpc>
            </a:pPr>
            <a:r>
              <a:rPr b="1" lang="en-US" sz="32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Литвинюк Н.В. приняла участие в </a:t>
            </a:r>
            <a:r>
              <a:rPr b="1" lang="en-US" sz="32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r>
              <a:rPr b="1" lang="en-US" sz="32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конкурсе «Учитель года - 2016», </a:t>
            </a:r>
            <a:r>
              <a:rPr b="1" lang="en-US" sz="32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r>
              <a:rPr b="1" lang="en-US" sz="32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номинация «Классный руководитель»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967" name="Picture 2" descr=""/>
          <p:cNvPicPr/>
          <p:nvPr/>
        </p:nvPicPr>
        <p:blipFill>
          <a:blip r:embed="rId1"/>
          <a:stretch/>
        </p:blipFill>
        <p:spPr>
          <a:xfrm>
            <a:off x="684360" y="1844640"/>
            <a:ext cx="3455640" cy="2592000"/>
          </a:xfrm>
          <a:prstGeom prst="rect">
            <a:avLst/>
          </a:prstGeom>
          <a:ln w="9360">
            <a:noFill/>
          </a:ln>
        </p:spPr>
      </p:pic>
      <p:pic>
        <p:nvPicPr>
          <p:cNvPr id="968" name="Picture 3" descr=""/>
          <p:cNvPicPr/>
          <p:nvPr/>
        </p:nvPicPr>
        <p:blipFill>
          <a:blip r:embed="rId2"/>
          <a:stretch/>
        </p:blipFill>
        <p:spPr>
          <a:xfrm>
            <a:off x="4788000" y="1844640"/>
            <a:ext cx="3455640" cy="2592000"/>
          </a:xfrm>
          <a:prstGeom prst="rect">
            <a:avLst/>
          </a:prstGeom>
          <a:ln w="9360">
            <a:noFill/>
          </a:ln>
        </p:spPr>
      </p:pic>
      <p:pic>
        <p:nvPicPr>
          <p:cNvPr id="969" name="Picture 4" descr=""/>
          <p:cNvPicPr/>
          <p:nvPr/>
        </p:nvPicPr>
        <p:blipFill>
          <a:blip r:embed="rId3"/>
          <a:stretch/>
        </p:blipFill>
        <p:spPr>
          <a:xfrm>
            <a:off x="2556000" y="4437000"/>
            <a:ext cx="3384360" cy="223164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199" dur="indefinite" restart="never" nodeType="tmRoot">
          <p:childTnLst>
            <p:seq>
              <p:cTn id="20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0" name="TextShape 1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>
              <a:lnSpc>
                <a:spcPct val="100000"/>
              </a:lnSpc>
            </a:pPr>
            <a:r>
              <a:rPr b="1" lang="en-US" sz="40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День защитника Отечества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971" name="Picture 2" descr=""/>
          <p:cNvPicPr/>
          <p:nvPr/>
        </p:nvPicPr>
        <p:blipFill>
          <a:blip r:embed="rId1"/>
          <a:stretch/>
        </p:blipFill>
        <p:spPr>
          <a:xfrm>
            <a:off x="755640" y="1293840"/>
            <a:ext cx="3630240" cy="2722320"/>
          </a:xfrm>
          <a:prstGeom prst="rect">
            <a:avLst/>
          </a:prstGeom>
          <a:ln w="9360">
            <a:noFill/>
          </a:ln>
        </p:spPr>
      </p:pic>
      <p:pic>
        <p:nvPicPr>
          <p:cNvPr id="972" name="Picture 3" descr=""/>
          <p:cNvPicPr/>
          <p:nvPr/>
        </p:nvPicPr>
        <p:blipFill>
          <a:blip r:embed="rId2"/>
          <a:stretch/>
        </p:blipFill>
        <p:spPr>
          <a:xfrm>
            <a:off x="4846680" y="4070520"/>
            <a:ext cx="3590640" cy="2693520"/>
          </a:xfrm>
          <a:prstGeom prst="rect">
            <a:avLst/>
          </a:prstGeom>
          <a:ln w="9360">
            <a:noFill/>
          </a:ln>
        </p:spPr>
      </p:pic>
      <p:pic>
        <p:nvPicPr>
          <p:cNvPr id="973" name="Picture 4" descr=""/>
          <p:cNvPicPr/>
          <p:nvPr/>
        </p:nvPicPr>
        <p:blipFill>
          <a:blip r:embed="rId3"/>
          <a:stretch/>
        </p:blipFill>
        <p:spPr>
          <a:xfrm>
            <a:off x="826920" y="4102200"/>
            <a:ext cx="3528720" cy="2646000"/>
          </a:xfrm>
          <a:prstGeom prst="rect">
            <a:avLst/>
          </a:prstGeom>
          <a:ln w="9360">
            <a:noFill/>
          </a:ln>
        </p:spPr>
      </p:pic>
      <p:pic>
        <p:nvPicPr>
          <p:cNvPr id="974" name="Picture 6" descr=""/>
          <p:cNvPicPr/>
          <p:nvPr/>
        </p:nvPicPr>
        <p:blipFill>
          <a:blip r:embed="rId4"/>
          <a:stretch/>
        </p:blipFill>
        <p:spPr>
          <a:xfrm>
            <a:off x="4846680" y="1293840"/>
            <a:ext cx="3612960" cy="271116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201" dur="indefinite" restart="never" nodeType="tmRoot">
          <p:childTnLst>
            <p:seq>
              <p:cTn id="20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5" name="TextShape 1"/>
          <p:cNvSpPr txBox="1"/>
          <p:nvPr/>
        </p:nvSpPr>
        <p:spPr>
          <a:xfrm>
            <a:off x="1042920" y="260280"/>
            <a:ext cx="8229240" cy="11426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32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Смотр строя и песни и </a:t>
            </a:r>
            <a:r>
              <a:rPr b="1" lang="en-US" sz="32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r>
              <a:rPr b="1" lang="en-US" sz="32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военно-патриотическая игра «Зарница»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976" name="Picture 2" descr=""/>
          <p:cNvPicPr/>
          <p:nvPr/>
        </p:nvPicPr>
        <p:blipFill>
          <a:blip r:embed="rId1"/>
          <a:stretch/>
        </p:blipFill>
        <p:spPr>
          <a:xfrm>
            <a:off x="179280" y="1413000"/>
            <a:ext cx="3217680" cy="2412720"/>
          </a:xfrm>
          <a:prstGeom prst="rect">
            <a:avLst/>
          </a:prstGeom>
          <a:ln w="9360">
            <a:noFill/>
          </a:ln>
        </p:spPr>
      </p:pic>
      <p:pic>
        <p:nvPicPr>
          <p:cNvPr id="977" name="Picture 3" descr=""/>
          <p:cNvPicPr/>
          <p:nvPr/>
        </p:nvPicPr>
        <p:blipFill>
          <a:blip r:embed="rId2"/>
          <a:stretch/>
        </p:blipFill>
        <p:spPr>
          <a:xfrm>
            <a:off x="189720" y="4073400"/>
            <a:ext cx="3080880" cy="2311200"/>
          </a:xfrm>
          <a:prstGeom prst="rect">
            <a:avLst/>
          </a:prstGeom>
          <a:ln w="9360">
            <a:noFill/>
          </a:ln>
        </p:spPr>
      </p:pic>
      <p:pic>
        <p:nvPicPr>
          <p:cNvPr id="978" name="Picture 4" descr=""/>
          <p:cNvPicPr/>
          <p:nvPr/>
        </p:nvPicPr>
        <p:blipFill>
          <a:blip r:embed="rId3"/>
          <a:stretch/>
        </p:blipFill>
        <p:spPr>
          <a:xfrm>
            <a:off x="4284720" y="1341360"/>
            <a:ext cx="3438000" cy="2577600"/>
          </a:xfrm>
          <a:prstGeom prst="rect">
            <a:avLst/>
          </a:prstGeom>
          <a:ln w="9360">
            <a:noFill/>
          </a:ln>
        </p:spPr>
      </p:pic>
      <p:pic>
        <p:nvPicPr>
          <p:cNvPr id="979" name="Picture 5" descr=""/>
          <p:cNvPicPr/>
          <p:nvPr/>
        </p:nvPicPr>
        <p:blipFill>
          <a:blip r:embed="rId4"/>
          <a:stretch/>
        </p:blipFill>
        <p:spPr>
          <a:xfrm>
            <a:off x="3419640" y="3591000"/>
            <a:ext cx="2312640" cy="3082680"/>
          </a:xfrm>
          <a:prstGeom prst="rect">
            <a:avLst/>
          </a:prstGeom>
          <a:ln w="9360">
            <a:noFill/>
          </a:ln>
        </p:spPr>
      </p:pic>
      <p:pic>
        <p:nvPicPr>
          <p:cNvPr id="980" name="Picture 6" descr=""/>
          <p:cNvPicPr/>
          <p:nvPr/>
        </p:nvPicPr>
        <p:blipFill>
          <a:blip r:embed="rId5"/>
          <a:stretch/>
        </p:blipFill>
        <p:spPr>
          <a:xfrm>
            <a:off x="5867280" y="4073400"/>
            <a:ext cx="3025440" cy="226800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203" dur="indefinite" restart="never" nodeType="tmRoot">
          <p:childTnLst>
            <p:seq>
              <p:cTn id="20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1" name="TextShape 1"/>
          <p:cNvSpPr txBox="1"/>
          <p:nvPr/>
        </p:nvSpPr>
        <p:spPr>
          <a:xfrm>
            <a:off x="1619280" y="115920"/>
            <a:ext cx="6930720" cy="150768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18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Отряд ЮИД 3б класса – победитель районного конкурса «Безопасное колесо- 2016», участник городского этапа, победитель творческого конкурса «Вместе – за безопасность дорожного движения» на республиканском конкурсе ЮИД «Безопасное колесо» 17-20 мая 2016 года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982" name="Picture 2" descr=""/>
          <p:cNvPicPr/>
          <p:nvPr/>
        </p:nvPicPr>
        <p:blipFill>
          <a:blip r:embed="rId1"/>
          <a:stretch/>
        </p:blipFill>
        <p:spPr>
          <a:xfrm>
            <a:off x="395280" y="1700280"/>
            <a:ext cx="4038120" cy="2423880"/>
          </a:xfrm>
          <a:prstGeom prst="rect">
            <a:avLst/>
          </a:prstGeom>
          <a:ln w="9360">
            <a:noFill/>
          </a:ln>
        </p:spPr>
      </p:pic>
      <p:pic>
        <p:nvPicPr>
          <p:cNvPr id="983" name="Picture 3" descr=""/>
          <p:cNvPicPr/>
          <p:nvPr/>
        </p:nvPicPr>
        <p:blipFill>
          <a:blip r:embed="rId2"/>
          <a:stretch/>
        </p:blipFill>
        <p:spPr>
          <a:xfrm>
            <a:off x="5867280" y="1700280"/>
            <a:ext cx="2715840" cy="4525560"/>
          </a:xfrm>
          <a:prstGeom prst="rect">
            <a:avLst/>
          </a:prstGeom>
          <a:ln w="9360">
            <a:noFill/>
          </a:ln>
        </p:spPr>
      </p:pic>
      <p:pic>
        <p:nvPicPr>
          <p:cNvPr id="984" name="Picture 4" descr=""/>
          <p:cNvPicPr/>
          <p:nvPr/>
        </p:nvPicPr>
        <p:blipFill>
          <a:blip r:embed="rId3"/>
          <a:stretch/>
        </p:blipFill>
        <p:spPr>
          <a:xfrm>
            <a:off x="4029120" y="3726000"/>
            <a:ext cx="1773000" cy="2955600"/>
          </a:xfrm>
          <a:prstGeom prst="rect">
            <a:avLst/>
          </a:prstGeom>
          <a:ln w="9360">
            <a:noFill/>
          </a:ln>
        </p:spPr>
      </p:pic>
      <p:pic>
        <p:nvPicPr>
          <p:cNvPr id="985" name="Picture 5" descr=""/>
          <p:cNvPicPr/>
          <p:nvPr/>
        </p:nvPicPr>
        <p:blipFill>
          <a:blip r:embed="rId4"/>
          <a:stretch/>
        </p:blipFill>
        <p:spPr>
          <a:xfrm>
            <a:off x="468360" y="4330800"/>
            <a:ext cx="3526920" cy="211752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205" dur="indefinite" restart="never" nodeType="tmRoot">
          <p:childTnLst>
            <p:seq>
              <p:cTn id="20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6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36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Выступление </a:t>
            </a:r>
            <a:r>
              <a:rPr b="1" lang="en-US" sz="36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r>
              <a:rPr b="1" lang="en-US" sz="36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школьного театра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87" name="TextShape 2"/>
          <p:cNvSpPr txBox="1"/>
          <p:nvPr/>
        </p:nvSpPr>
        <p:spPr>
          <a:xfrm>
            <a:off x="457200" y="1535040"/>
            <a:ext cx="4039920" cy="639360"/>
          </a:xfrm>
          <a:prstGeom prst="rect">
            <a:avLst/>
          </a:prstGeom>
          <a:noFill/>
          <a:ln w="9360">
            <a:noFill/>
          </a:ln>
        </p:spPr>
        <p:txBody>
          <a:bodyPr anchor="b"/>
          <a:p>
            <a:pPr>
              <a:lnSpc>
                <a:spcPct val="100000"/>
              </a:lnSpc>
            </a:pPr>
            <a:r>
              <a:rPr b="1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«Муха-Цокотуха», 2б класс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88" name="TextShape 3"/>
          <p:cNvSpPr txBox="1"/>
          <p:nvPr/>
        </p:nvSpPr>
        <p:spPr>
          <a:xfrm>
            <a:off x="4645080" y="1535040"/>
            <a:ext cx="4041360" cy="639360"/>
          </a:xfrm>
          <a:prstGeom prst="rect">
            <a:avLst/>
          </a:prstGeom>
          <a:noFill/>
          <a:ln w="9360">
            <a:noFill/>
          </a:ln>
        </p:spPr>
        <p:txBody>
          <a:bodyPr anchor="b"/>
          <a:p>
            <a:pPr>
              <a:lnSpc>
                <a:spcPct val="100000"/>
              </a:lnSpc>
            </a:pPr>
            <a:r>
              <a:rPr b="1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«Необыкновенное приключение Васи Иванова», 4б и 11а классы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989" name="Picture 2" descr=""/>
          <p:cNvPicPr/>
          <p:nvPr/>
        </p:nvPicPr>
        <p:blipFill>
          <a:blip r:embed="rId1"/>
          <a:stretch/>
        </p:blipFill>
        <p:spPr>
          <a:xfrm>
            <a:off x="6215040" y="2212920"/>
            <a:ext cx="2787120" cy="2090520"/>
          </a:xfrm>
          <a:prstGeom prst="rect">
            <a:avLst/>
          </a:prstGeom>
          <a:ln w="9360">
            <a:noFill/>
          </a:ln>
        </p:spPr>
      </p:pic>
      <p:pic>
        <p:nvPicPr>
          <p:cNvPr id="990" name="Picture 3" descr=""/>
          <p:cNvPicPr/>
          <p:nvPr/>
        </p:nvPicPr>
        <p:blipFill>
          <a:blip r:embed="rId2"/>
          <a:stretch/>
        </p:blipFill>
        <p:spPr>
          <a:xfrm>
            <a:off x="3462480" y="2181240"/>
            <a:ext cx="2719080" cy="2039400"/>
          </a:xfrm>
          <a:prstGeom prst="rect">
            <a:avLst/>
          </a:prstGeom>
          <a:ln w="9360">
            <a:noFill/>
          </a:ln>
        </p:spPr>
      </p:pic>
      <p:pic>
        <p:nvPicPr>
          <p:cNvPr id="991" name="Picture 4" descr=""/>
          <p:cNvPicPr/>
          <p:nvPr/>
        </p:nvPicPr>
        <p:blipFill>
          <a:blip r:embed="rId3"/>
          <a:stretch/>
        </p:blipFill>
        <p:spPr>
          <a:xfrm>
            <a:off x="5364000" y="4365720"/>
            <a:ext cx="3055680" cy="2290320"/>
          </a:xfrm>
          <a:prstGeom prst="rect">
            <a:avLst/>
          </a:prstGeom>
          <a:ln w="9360">
            <a:noFill/>
          </a:ln>
        </p:spPr>
      </p:pic>
      <p:pic>
        <p:nvPicPr>
          <p:cNvPr id="992" name="Picture 5" descr=""/>
          <p:cNvPicPr/>
          <p:nvPr/>
        </p:nvPicPr>
        <p:blipFill>
          <a:blip r:embed="rId4"/>
          <a:stretch/>
        </p:blipFill>
        <p:spPr>
          <a:xfrm>
            <a:off x="231840" y="2200320"/>
            <a:ext cx="3501720" cy="2625480"/>
          </a:xfrm>
          <a:prstGeom prst="rect">
            <a:avLst/>
          </a:prstGeom>
          <a:ln w="9360">
            <a:noFill/>
          </a:ln>
        </p:spPr>
      </p:pic>
      <p:pic>
        <p:nvPicPr>
          <p:cNvPr id="993" name="Picture 6" descr=""/>
          <p:cNvPicPr/>
          <p:nvPr/>
        </p:nvPicPr>
        <p:blipFill>
          <a:blip r:embed="rId5"/>
          <a:stretch/>
        </p:blipFill>
        <p:spPr>
          <a:xfrm>
            <a:off x="3068640" y="4237200"/>
            <a:ext cx="1910880" cy="254772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207" dur="indefinite" restart="never" nodeType="tmRoot">
          <p:childTnLst>
            <p:seq>
              <p:cTn id="20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4" name="TextShape 1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>
              <a:lnSpc>
                <a:spcPct val="100000"/>
              </a:lnSpc>
            </a:pPr>
            <a:r>
              <a:rPr b="1" lang="en-US" sz="36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Поздравление с 8 марта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995" name="Picture 2" descr=""/>
          <p:cNvPicPr/>
          <p:nvPr/>
        </p:nvPicPr>
        <p:blipFill>
          <a:blip r:embed="rId1"/>
          <a:stretch/>
        </p:blipFill>
        <p:spPr>
          <a:xfrm>
            <a:off x="250920" y="1341360"/>
            <a:ext cx="2976120" cy="2231640"/>
          </a:xfrm>
          <a:prstGeom prst="rect">
            <a:avLst/>
          </a:prstGeom>
          <a:ln w="9360">
            <a:noFill/>
          </a:ln>
        </p:spPr>
      </p:pic>
      <p:pic>
        <p:nvPicPr>
          <p:cNvPr id="996" name="Picture 3" descr=""/>
          <p:cNvPicPr/>
          <p:nvPr/>
        </p:nvPicPr>
        <p:blipFill>
          <a:blip r:embed="rId2"/>
          <a:stretch/>
        </p:blipFill>
        <p:spPr>
          <a:xfrm>
            <a:off x="6516720" y="1204920"/>
            <a:ext cx="1991880" cy="2655360"/>
          </a:xfrm>
          <a:prstGeom prst="rect">
            <a:avLst/>
          </a:prstGeom>
          <a:ln w="9360">
            <a:noFill/>
          </a:ln>
        </p:spPr>
      </p:pic>
      <p:pic>
        <p:nvPicPr>
          <p:cNvPr id="997" name="Picture 4" descr=""/>
          <p:cNvPicPr/>
          <p:nvPr/>
        </p:nvPicPr>
        <p:blipFill>
          <a:blip r:embed="rId3"/>
          <a:stretch/>
        </p:blipFill>
        <p:spPr>
          <a:xfrm>
            <a:off x="3335400" y="1700280"/>
            <a:ext cx="2879280" cy="2160360"/>
          </a:xfrm>
          <a:prstGeom prst="rect">
            <a:avLst/>
          </a:prstGeom>
          <a:ln w="9360">
            <a:noFill/>
          </a:ln>
        </p:spPr>
      </p:pic>
      <p:pic>
        <p:nvPicPr>
          <p:cNvPr id="998" name="Picture 5" descr=""/>
          <p:cNvPicPr/>
          <p:nvPr/>
        </p:nvPicPr>
        <p:blipFill>
          <a:blip r:embed="rId4"/>
          <a:stretch/>
        </p:blipFill>
        <p:spPr>
          <a:xfrm>
            <a:off x="250920" y="3933720"/>
            <a:ext cx="3072960" cy="2303280"/>
          </a:xfrm>
          <a:prstGeom prst="rect">
            <a:avLst/>
          </a:prstGeom>
          <a:ln w="9360">
            <a:noFill/>
          </a:ln>
        </p:spPr>
      </p:pic>
      <p:pic>
        <p:nvPicPr>
          <p:cNvPr id="999" name="Picture 6" descr=""/>
          <p:cNvPicPr/>
          <p:nvPr/>
        </p:nvPicPr>
        <p:blipFill>
          <a:blip r:embed="rId5"/>
          <a:stretch/>
        </p:blipFill>
        <p:spPr>
          <a:xfrm>
            <a:off x="6164280" y="4079880"/>
            <a:ext cx="2857320" cy="2141280"/>
          </a:xfrm>
          <a:prstGeom prst="rect">
            <a:avLst/>
          </a:prstGeom>
          <a:ln w="9360">
            <a:noFill/>
          </a:ln>
        </p:spPr>
      </p:pic>
      <p:pic>
        <p:nvPicPr>
          <p:cNvPr id="1000" name="Picture 7" descr=""/>
          <p:cNvPicPr/>
          <p:nvPr/>
        </p:nvPicPr>
        <p:blipFill>
          <a:blip r:embed="rId6"/>
          <a:stretch/>
        </p:blipFill>
        <p:spPr>
          <a:xfrm>
            <a:off x="3357720" y="3908520"/>
            <a:ext cx="2881080" cy="216180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209" dur="indefinite" restart="never" nodeType="tmRoot">
          <p:childTnLst>
            <p:seq>
              <p:cTn id="21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" name="TextShape 1"/>
          <p:cNvSpPr txBox="1"/>
          <p:nvPr/>
        </p:nvSpPr>
        <p:spPr>
          <a:xfrm>
            <a:off x="1763640" y="11592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>
              <a:lnSpc>
                <a:spcPct val="100000"/>
              </a:lnSpc>
            </a:pPr>
            <a:r>
              <a:rPr b="1" lang="en-US" sz="24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Проект «Листая прошлого страницы»</a:t>
            </a:r>
            <a:r>
              <a:rPr b="1" lang="en-US" sz="24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r>
              <a:rPr b="1" lang="en-US" sz="24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Творческая встреча с заслуженным учителем РТ Сайфуллиным  Р.Т.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002" name="Picture 2" descr=""/>
          <p:cNvPicPr/>
          <p:nvPr/>
        </p:nvPicPr>
        <p:blipFill>
          <a:blip r:embed="rId1"/>
          <a:stretch/>
        </p:blipFill>
        <p:spPr>
          <a:xfrm>
            <a:off x="539640" y="1569960"/>
            <a:ext cx="3708000" cy="2472840"/>
          </a:xfrm>
          <a:prstGeom prst="rect">
            <a:avLst/>
          </a:prstGeom>
          <a:ln w="9360">
            <a:noFill/>
          </a:ln>
        </p:spPr>
      </p:pic>
      <p:pic>
        <p:nvPicPr>
          <p:cNvPr id="1003" name="Picture 3" descr=""/>
          <p:cNvPicPr/>
          <p:nvPr/>
        </p:nvPicPr>
        <p:blipFill>
          <a:blip r:embed="rId2"/>
          <a:stretch/>
        </p:blipFill>
        <p:spPr>
          <a:xfrm>
            <a:off x="4635360" y="4143240"/>
            <a:ext cx="3698640" cy="2464920"/>
          </a:xfrm>
          <a:prstGeom prst="rect">
            <a:avLst/>
          </a:prstGeom>
          <a:ln w="9360">
            <a:noFill/>
          </a:ln>
        </p:spPr>
      </p:pic>
      <p:pic>
        <p:nvPicPr>
          <p:cNvPr id="1004" name="Picture 4" descr=""/>
          <p:cNvPicPr/>
          <p:nvPr/>
        </p:nvPicPr>
        <p:blipFill>
          <a:blip r:embed="rId3"/>
          <a:stretch/>
        </p:blipFill>
        <p:spPr>
          <a:xfrm>
            <a:off x="539640" y="4159080"/>
            <a:ext cx="3671640" cy="2449080"/>
          </a:xfrm>
          <a:prstGeom prst="rect">
            <a:avLst/>
          </a:prstGeom>
          <a:ln w="9360">
            <a:noFill/>
          </a:ln>
        </p:spPr>
      </p:pic>
      <p:pic>
        <p:nvPicPr>
          <p:cNvPr id="1005" name="Picture 5" descr=""/>
          <p:cNvPicPr/>
          <p:nvPr/>
        </p:nvPicPr>
        <p:blipFill>
          <a:blip r:embed="rId4"/>
          <a:stretch/>
        </p:blipFill>
        <p:spPr>
          <a:xfrm>
            <a:off x="4644000" y="1484280"/>
            <a:ext cx="3690000" cy="243288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211" dur="indefinite" restart="never" nodeType="tmRoot">
          <p:childTnLst>
            <p:seq>
              <p:cTn id="21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" name="TextShape 1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>
              <a:lnSpc>
                <a:spcPct val="100000"/>
              </a:lnSpc>
            </a:pPr>
            <a:r>
              <a:rPr b="1" lang="en-US" sz="36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9 Мая БЕССМЕРТНЫЙ ПОЛК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07" name="TextShape 2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F4F4E96E-A3E0-4D5A-AA36-6171808F0A5E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pic>
        <p:nvPicPr>
          <p:cNvPr id="1008" name="Picture 20" descr=""/>
          <p:cNvPicPr/>
          <p:nvPr/>
        </p:nvPicPr>
        <p:blipFill>
          <a:blip r:embed="rId1"/>
          <a:stretch/>
        </p:blipFill>
        <p:spPr>
          <a:xfrm>
            <a:off x="9360" y="1557360"/>
            <a:ext cx="8675280" cy="4885920"/>
          </a:xfrm>
          <a:prstGeom prst="rect">
            <a:avLst/>
          </a:prstGeom>
          <a:ln w="9360">
            <a:noFill/>
          </a:ln>
        </p:spPr>
      </p:pic>
      <p:pic>
        <p:nvPicPr>
          <p:cNvPr id="1009" name="Picture 8" descr=""/>
          <p:cNvPicPr/>
          <p:nvPr/>
        </p:nvPicPr>
        <p:blipFill>
          <a:blip r:embed="rId2"/>
          <a:stretch/>
        </p:blipFill>
        <p:spPr>
          <a:xfrm>
            <a:off x="324000" y="1700280"/>
            <a:ext cx="7776720" cy="437328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213" dur="indefinite" restart="never" nodeType="tmRoot">
          <p:childTnLst>
            <p:seq>
              <p:cTn id="21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" name="TextShape 1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28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«Парад звезд» и</a:t>
            </a:r>
            <a:r>
              <a:rPr b="1" lang="en-US" sz="28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r>
              <a:rPr b="1" lang="en-US" sz="28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«Последний звонок -2017</a:t>
            </a:r>
            <a:r>
              <a:rPr b="1" lang="en-US" sz="36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»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11" name="TextShape 2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ADD431E8-B8A1-4874-901C-37AFBE13A1A3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pic>
        <p:nvPicPr>
          <p:cNvPr id="1012" name="Picture 5" descr=""/>
          <p:cNvPicPr/>
          <p:nvPr/>
        </p:nvPicPr>
        <p:blipFill>
          <a:blip r:embed="rId1"/>
          <a:stretch/>
        </p:blipFill>
        <p:spPr>
          <a:xfrm>
            <a:off x="971640" y="3724200"/>
            <a:ext cx="3563640" cy="2673720"/>
          </a:xfrm>
          <a:prstGeom prst="rect">
            <a:avLst/>
          </a:prstGeom>
          <a:ln w="9360">
            <a:noFill/>
          </a:ln>
        </p:spPr>
      </p:pic>
      <p:pic>
        <p:nvPicPr>
          <p:cNvPr id="1013" name="Picture 6" descr=""/>
          <p:cNvPicPr/>
          <p:nvPr/>
        </p:nvPicPr>
        <p:blipFill>
          <a:blip r:embed="rId2"/>
          <a:stretch/>
        </p:blipFill>
        <p:spPr>
          <a:xfrm>
            <a:off x="4989600" y="3716280"/>
            <a:ext cx="3431880" cy="2574720"/>
          </a:xfrm>
          <a:prstGeom prst="rect">
            <a:avLst/>
          </a:prstGeom>
          <a:ln w="9360">
            <a:noFill/>
          </a:ln>
        </p:spPr>
      </p:pic>
      <p:pic>
        <p:nvPicPr>
          <p:cNvPr id="1014" name="Picture 7" descr=""/>
          <p:cNvPicPr/>
          <p:nvPr/>
        </p:nvPicPr>
        <p:blipFill>
          <a:blip r:embed="rId3"/>
          <a:stretch/>
        </p:blipFill>
        <p:spPr>
          <a:xfrm>
            <a:off x="971640" y="1268280"/>
            <a:ext cx="3563640" cy="2376000"/>
          </a:xfrm>
          <a:prstGeom prst="rect">
            <a:avLst/>
          </a:prstGeom>
          <a:ln w="9360">
            <a:noFill/>
          </a:ln>
        </p:spPr>
      </p:pic>
      <p:pic>
        <p:nvPicPr>
          <p:cNvPr id="1015" name="Picture 8" descr=""/>
          <p:cNvPicPr/>
          <p:nvPr/>
        </p:nvPicPr>
        <p:blipFill>
          <a:blip r:embed="rId4"/>
          <a:stretch/>
        </p:blipFill>
        <p:spPr>
          <a:xfrm>
            <a:off x="4932360" y="1268280"/>
            <a:ext cx="3489120" cy="232524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215" dur="indefinite" restart="never" nodeType="tmRoot">
          <p:childTnLst>
            <p:seq>
              <p:cTn id="21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6" name="TextShape 1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i="1" lang="en-US" sz="36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Пришкольный летний лагерь - 2017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17" name="TextShape 2"/>
          <p:cNvSpPr txBox="1"/>
          <p:nvPr/>
        </p:nvSpPr>
        <p:spPr>
          <a:xfrm>
            <a:off x="457200" y="1600200"/>
            <a:ext cx="8229240" cy="47239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18" name="TextShape 3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9B975294-414D-4623-B518-6803C103CC9A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pic>
        <p:nvPicPr>
          <p:cNvPr id="1019" name="Picture 4" descr=""/>
          <p:cNvPicPr/>
          <p:nvPr/>
        </p:nvPicPr>
        <p:blipFill>
          <a:blip r:embed="rId1"/>
          <a:stretch/>
        </p:blipFill>
        <p:spPr>
          <a:xfrm>
            <a:off x="1042920" y="1628640"/>
            <a:ext cx="7129080" cy="4752720"/>
          </a:xfrm>
          <a:prstGeom prst="rect">
            <a:avLst/>
          </a:prstGeom>
          <a:ln w="9360">
            <a:noFill/>
          </a:ln>
        </p:spPr>
      </p:pic>
      <p:pic>
        <p:nvPicPr>
          <p:cNvPr id="1020" name="Picture 7" descr=""/>
          <p:cNvPicPr/>
          <p:nvPr/>
        </p:nvPicPr>
        <p:blipFill>
          <a:blip r:embed="rId2"/>
          <a:stretch/>
        </p:blipFill>
        <p:spPr>
          <a:xfrm>
            <a:off x="1033560" y="1604880"/>
            <a:ext cx="7129080" cy="5063760"/>
          </a:xfrm>
          <a:prstGeom prst="rect">
            <a:avLst/>
          </a:prstGeom>
          <a:ln w="9360">
            <a:noFill/>
          </a:ln>
        </p:spPr>
      </p:pic>
      <p:pic>
        <p:nvPicPr>
          <p:cNvPr id="1021" name="Picture 9" descr=""/>
          <p:cNvPicPr/>
          <p:nvPr/>
        </p:nvPicPr>
        <p:blipFill>
          <a:blip r:embed="rId3"/>
          <a:stretch/>
        </p:blipFill>
        <p:spPr>
          <a:xfrm>
            <a:off x="189000" y="1576440"/>
            <a:ext cx="8935560" cy="502740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217" dur="indefinite" restart="never" nodeType="tmRoot">
          <p:childTnLst>
            <p:seq>
              <p:cTn id="218" dur="indefinite" nodeType="mainSeq">
                <p:childTnLst>
                  <p:par>
                    <p:cTn id="219" nodeType="clickEffect" fill="hold">
                      <p:stCondLst>
                        <p:cond delay="indefinite"/>
                      </p:stCondLst>
                      <p:childTnLst>
                        <p:par>
                          <p:cTn id="220" nodeType="withEffect" fill="hold">
                            <p:stCondLst>
                              <p:cond delay="0"/>
                            </p:stCondLst>
                            <p:childTnLst>
                              <p:par>
                                <p:cTn id="221" nodeType="clickEffect" fill="hold" presetClass="entr" presetID="21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1)" transition="in">
                                      <p:cBhvr additive="repl">
                                        <p:cTn id="223" dur="2000"/>
                                        <p:tgtEl>
                                          <p:spTgt spid="1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nodeType="clickEffect" fill="hold">
                      <p:stCondLst>
                        <p:cond delay="indefinite"/>
                      </p:stCondLst>
                      <p:childTnLst>
                        <p:par>
                          <p:cTn id="225" nodeType="withEffect" fill="hold">
                            <p:stCondLst>
                              <p:cond delay="0"/>
                            </p:stCondLst>
                            <p:childTnLst>
                              <p:par>
                                <p:cTn id="226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nodeType="clickEffect" fill="hold">
                      <p:stCondLst>
                        <p:cond delay="indefinite"/>
                      </p:stCondLst>
                      <p:childTnLst>
                        <p:par>
                          <p:cTn id="229" nodeType="withEffect" fill="hold">
                            <p:stCondLst>
                              <p:cond delay="0"/>
                            </p:stCondLst>
                            <p:childTnLst>
                              <p:par>
                                <p:cTn id="23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TextShape 1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36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Особенности образовательного процесса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22" name="TextShape 2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65BE8FD1-19BB-43FF-ABFF-C26DD53B8C1F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523" name="CustomShape 3"/>
          <p:cNvSpPr/>
          <p:nvPr/>
        </p:nvSpPr>
        <p:spPr>
          <a:xfrm>
            <a:off x="250920" y="1700280"/>
            <a:ext cx="8245080" cy="4608000"/>
          </a:xfrm>
          <a:prstGeom prst="round2DiagRect">
            <a:avLst>
              <a:gd name="adj1" fmla="val 16667"/>
              <a:gd name="adj2" fmla="val 0"/>
            </a:avLst>
          </a:prstGeom>
          <a:ln>
            <a:rou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</p:sp>
      <p:pic>
        <p:nvPicPr>
          <p:cNvPr id="524" name="Picture 2" descr=""/>
          <p:cNvPicPr/>
          <p:nvPr/>
        </p:nvPicPr>
        <p:blipFill>
          <a:blip r:embed="rId1"/>
          <a:stretch/>
        </p:blipFill>
        <p:spPr>
          <a:xfrm>
            <a:off x="755640" y="2616120"/>
            <a:ext cx="5471640" cy="3590640"/>
          </a:xfrm>
          <a:prstGeom prst="rect">
            <a:avLst/>
          </a:prstGeom>
          <a:ln w="9360">
            <a:noFill/>
          </a:ln>
        </p:spPr>
      </p:pic>
      <p:sp>
        <p:nvSpPr>
          <p:cNvPr id="525" name="CustomShape 4"/>
          <p:cNvSpPr/>
          <p:nvPr/>
        </p:nvSpPr>
        <p:spPr>
          <a:xfrm>
            <a:off x="1332000" y="1628640"/>
            <a:ext cx="6857640" cy="107424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ru-RU" sz="20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Уровень овладения выпускниками ОДОД необходимыми  навыками и умениями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526" name="Picture 3" descr=""/>
          <p:cNvPicPr/>
          <p:nvPr/>
        </p:nvPicPr>
        <p:blipFill>
          <a:blip r:embed="rId2"/>
          <a:stretch/>
        </p:blipFill>
        <p:spPr>
          <a:xfrm>
            <a:off x="6588000" y="3573360"/>
            <a:ext cx="1512360" cy="90144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21" dur="indefinite" restart="never" nodeType="tmRoot">
          <p:childTnLst>
            <p:seq>
              <p:cTn id="2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" name="TextShape 1"/>
          <p:cNvSpPr txBox="1"/>
          <p:nvPr/>
        </p:nvSpPr>
        <p:spPr>
          <a:xfrm>
            <a:off x="1403640" y="98280"/>
            <a:ext cx="7206480" cy="124200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28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Анализ состояния правонарушений среди учащихся 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23" name="TextShape 2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56ACF3FA-CDE9-4995-81BE-9FEF9849E3C5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pic>
        <p:nvPicPr>
          <p:cNvPr id="1024" name="Picture 2" descr=""/>
          <p:cNvPicPr/>
          <p:nvPr/>
        </p:nvPicPr>
        <p:blipFill>
          <a:blip r:embed="rId1"/>
          <a:stretch/>
        </p:blipFill>
        <p:spPr>
          <a:xfrm>
            <a:off x="611640" y="1412640"/>
            <a:ext cx="8148960" cy="452844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232" dur="indefinite" restart="never" nodeType="tmRoot">
          <p:childTnLst>
            <p:seq>
              <p:cTn id="233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TextShape 1"/>
          <p:cNvSpPr txBox="1"/>
          <p:nvPr/>
        </p:nvSpPr>
        <p:spPr>
          <a:xfrm>
            <a:off x="1763640" y="18900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>
              <a:lnSpc>
                <a:spcPct val="100000"/>
              </a:lnSpc>
            </a:pPr>
            <a:r>
              <a:rPr b="1" lang="en-US" sz="20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Для гармоничного развития личности учащихся в гимназии функционирует система дополнительного образования по следующим направлениям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26" name="TextShape 2"/>
          <p:cNvSpPr txBox="1"/>
          <p:nvPr/>
        </p:nvSpPr>
        <p:spPr>
          <a:xfrm>
            <a:off x="457200" y="1600200"/>
            <a:ext cx="8229240" cy="391608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27" name="TextShape 3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82CB6F97-C4AD-4075-9CED-02C36A3F5B38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pic>
        <p:nvPicPr>
          <p:cNvPr id="1028" name="Picture 20" descr=""/>
          <p:cNvPicPr/>
          <p:nvPr/>
        </p:nvPicPr>
        <p:blipFill>
          <a:blip r:embed="rId1"/>
          <a:stretch/>
        </p:blipFill>
        <p:spPr>
          <a:xfrm>
            <a:off x="539640" y="1515960"/>
            <a:ext cx="8237160" cy="4649400"/>
          </a:xfrm>
          <a:prstGeom prst="rect">
            <a:avLst/>
          </a:prstGeom>
          <a:ln w="9360">
            <a:noFill/>
          </a:ln>
        </p:spPr>
      </p:pic>
      <p:sp>
        <p:nvSpPr>
          <p:cNvPr id="1029" name="CustomShape 4"/>
          <p:cNvSpPr/>
          <p:nvPr/>
        </p:nvSpPr>
        <p:spPr>
          <a:xfrm>
            <a:off x="971640" y="2060640"/>
            <a:ext cx="6695640" cy="33822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Художественно-эстетическое: объединение «Школьный театр» (ЦДТ ), бальные танцы (ЦДТ «Олимп»), декоративно-прикладное творчество (ЦДТ Вахитовского района), Спортивное: каратэ (ЦВР Приволжского района), футбол (ЦВР Приволжского района), бокс (ЦДТ «Олимп»), вокал, волейбол, баскетбол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234" dur="indefinite" restart="never" nodeType="tmRoot">
          <p:childTnLst>
            <p:seq>
              <p:cTn id="235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TextShape 1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Социальная активность и внешние связи 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31" name="TextShape 2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87927260-F1E8-40D0-AD79-614F90E98285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pic>
        <p:nvPicPr>
          <p:cNvPr id="1032" name="Picture 20" descr=""/>
          <p:cNvPicPr/>
          <p:nvPr/>
        </p:nvPicPr>
        <p:blipFill>
          <a:blip r:embed="rId1"/>
          <a:stretch/>
        </p:blipFill>
        <p:spPr>
          <a:xfrm>
            <a:off x="755640" y="1573200"/>
            <a:ext cx="7941960" cy="4663800"/>
          </a:xfrm>
          <a:prstGeom prst="rect">
            <a:avLst/>
          </a:prstGeom>
          <a:ln w="9360">
            <a:noFill/>
          </a:ln>
        </p:spPr>
      </p:pic>
      <p:sp>
        <p:nvSpPr>
          <p:cNvPr id="1033" name="CustomShape 3"/>
          <p:cNvSpPr/>
          <p:nvPr/>
        </p:nvSpPr>
        <p:spPr>
          <a:xfrm>
            <a:off x="971640" y="1844640"/>
            <a:ext cx="6840000" cy="41137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 целях наиболее полного охвата учащихся школы программами социальной адаптации и усовершенствования социальных навыков, а так же для достижения высоких результатов в освоении предметов школьной программы, дополнительного образования используются самые разнообразные методы работы во взаимодействии с другими учреждениями и ведомствами.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236" dur="indefinite" restart="never" nodeType="tmRoot">
          <p:childTnLst>
            <p:seq>
              <p:cTn id="237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TextShape 1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>
              <a:lnSpc>
                <a:spcPct val="100000"/>
              </a:lnSpc>
            </a:pPr>
            <a:r>
              <a:rPr b="1" lang="en-US" sz="36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Социальная активность и внешние связи 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35" name="TextShape 2"/>
          <p:cNvSpPr txBox="1"/>
          <p:nvPr/>
        </p:nvSpPr>
        <p:spPr>
          <a:xfrm>
            <a:off x="611640" y="1917000"/>
            <a:ext cx="8074800" cy="440748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Центр внешкольной работы Приволжского района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Центр детского творчества «Олимп»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Центр детского творчества Вахитовского района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Музыкальная школа №8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36" name="TextShape 3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53285675-730B-4E26-ACA4-19510AB6750C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timing>
    <p:tnLst>
      <p:par>
        <p:cTn id="238" dur="indefinite" restart="never" nodeType="tmRoot">
          <p:childTnLst>
            <p:seq>
              <p:cTn id="239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" name="TextShape 1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24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Выявление степени удовлетворённости родителей школы дополнительным образованием детей 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38" name="TextShape 2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54A23EC7-D6E5-4491-B6A5-A77A9A1DD3E1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pic>
        <p:nvPicPr>
          <p:cNvPr id="1039" name="Picture 2" descr=""/>
          <p:cNvPicPr/>
          <p:nvPr/>
        </p:nvPicPr>
        <p:blipFill>
          <a:blip r:embed="rId1"/>
          <a:stretch/>
        </p:blipFill>
        <p:spPr>
          <a:xfrm>
            <a:off x="578160" y="1845000"/>
            <a:ext cx="8025840" cy="434916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240" dur="indefinite" restart="never" nodeType="tmRoot">
          <p:childTnLst>
            <p:seq>
              <p:cTn id="241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" name="TextShape 1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24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r>
              <a:rPr b="1" lang="en-US" sz="24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Социальная активность. </a:t>
            </a:r>
            <a:r>
              <a:rPr b="1" lang="en-US" sz="24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r>
              <a:rPr b="1" lang="en-US" sz="24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Информационная деятельность </a:t>
            </a:r>
            <a:r>
              <a:rPr b="1" lang="en-US" sz="24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r>
              <a:rPr b="1" lang="en-US" sz="2400" spc="-1" strike="noStrike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Сайт школы : </a:t>
            </a:r>
            <a:r>
              <a:rPr b="1" lang="en-US" sz="2400" spc="-1" strike="noStrike">
                <a:solidFill>
                  <a:srgbClr val="0070c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https://edu.tatar.ru/priv/page2371.htm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41" name="TextShape 2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057C5C85-87DE-4E53-A911-52D037D2AE2B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pic>
        <p:nvPicPr>
          <p:cNvPr id="1042" name="Picture 2" descr=""/>
          <p:cNvPicPr/>
          <p:nvPr/>
        </p:nvPicPr>
        <p:blipFill>
          <a:blip r:embed="rId1"/>
          <a:stretch/>
        </p:blipFill>
        <p:spPr>
          <a:xfrm>
            <a:off x="2030400" y="1600200"/>
            <a:ext cx="5082840" cy="472392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242" dur="indefinite" restart="never" nodeType="tmRoot">
          <p:childTnLst>
            <p:seq>
              <p:cTn id="243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" name="TextShape 1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36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Ресурсное обеспечение образовательного процесса 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44" name="TextShape 2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9D2BEF48-BF8A-48F1-AEBC-24EBBEE7BDFE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1045" name="TextShape 3"/>
          <p:cNvSpPr txBox="1"/>
          <p:nvPr/>
        </p:nvSpPr>
        <p:spPr>
          <a:xfrm>
            <a:off x="457200" y="1600200"/>
            <a:ext cx="8229240" cy="4723920"/>
          </a:xfrm>
          <a:prstGeom prst="rect">
            <a:avLst/>
          </a:prstGeom>
          <a:solidFill>
            <a:srgbClr val="ffffff"/>
          </a:solidFill>
          <a:ln w="25560">
            <a:solidFill>
              <a:srgbClr val="6292c6"/>
            </a:solidFill>
            <a:miter/>
          </a:ln>
        </p:spPr>
        <p:txBody>
          <a:bodyPr/>
          <a:p>
            <a:pPr marL="343080" indent="-342720" algn="just"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       </a:t>
            </a:r>
            <a:r>
              <a:rPr b="1" lang="en-US" sz="15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Содержание образования обогащается новыми умениями, развитием творческих способностей, оперированием информацией, не стандартным решением проблем с акцентом на индивидуализацию образовательных программ. Важнейшей составляющей педагогического процесса становится личностно-ориентированное взаимодействие учитель-ученик. 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00000"/>
              </a:lnSpc>
            </a:pPr>
            <a:r>
              <a:rPr b="1" lang="en-US" sz="15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       </a:t>
            </a:r>
            <a:r>
              <a:rPr b="1" lang="en-US" sz="15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Качественной характеристикой деятельности образовательного учреждения становится использование инновационных образовательных технологий адекватных уровню общественного знания. А основной характеристикой технологического оснащения образовательного процесса является индивидуальный подбор методов обучения, в зависимости от особенностей предмета, индивидуальных познавательных возможностей и способностей учащихся, квалификации педагогов. 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00000"/>
              </a:lnSpc>
            </a:pPr>
            <a:r>
              <a:rPr b="1" lang="en-US" sz="15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       </a:t>
            </a:r>
            <a:r>
              <a:rPr b="1" lang="en-US" sz="15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Все большее значение уделяется возможностям применения информационно коммуникационных технологий не только в учебно-образовательном процессе, но и для учета достижений учащихся, информирования общества о работе школы, взаимодействия с родителями. 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00000"/>
              </a:lnSpc>
            </a:pPr>
            <a:r>
              <a:rPr b="1" lang="en-US" sz="15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       </a:t>
            </a:r>
            <a:r>
              <a:rPr b="1" lang="en-US" sz="15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Освоение нового оборудование и программного обеспечения к нему потребовали от учителя овладения новыми технологиями и инструментарием. Все учителя прошли корпоративное обучение по технологическим программам. 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00000"/>
              </a:lnSpc>
            </a:pP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244" dur="indefinite" restart="never" nodeType="tmRoot">
          <p:childTnLst>
            <p:seq>
              <p:cTn id="245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" name="TextShape 1"/>
          <p:cNvSpPr txBox="1"/>
          <p:nvPr/>
        </p:nvSpPr>
        <p:spPr>
          <a:xfrm>
            <a:off x="179280" y="1600200"/>
            <a:ext cx="8507160" cy="47239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marL="343080" indent="-342720" algn="just">
              <a:lnSpc>
                <a:spcPct val="100000"/>
              </a:lnSpc>
            </a:pPr>
            <a:r>
              <a:rPr b="0"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              </a:t>
            </a:r>
            <a:r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Развитие материально-технической базы школы - постоянная забота администрации школы. Это одно из самых значимых направлений работы школьной жизни, обеспечивающее качественное ведение учебно-воспитательного процесса. Работа по этому направлению была направлена на решение следующих задач: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·      Обеспечение сохранности здания, оборудования, имущества;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·      Пополнение учебных кабинетов учебно-наглядными пособиями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·      Оснащение учебного процесса  компьютерами и оргтехникой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·  Организация текущих ремонтных работ,  электрической системы школы, сантехнического оборудования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      </a:t>
            </a:r>
            <a:r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Материально-техническая база школы постоянно пополняется. Вся компьютерная техника оснащена лицензионным программным обеспечением либо СПО.  Локальная компьютерная сеть с выходом в Интернет объединяет компьютеры кабинетов информатики, кабинет директора, приемной, кабинетов заместителей директора по УР, учебные кабинеты. 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00000"/>
              </a:lnSpc>
            </a:pPr>
            <a:r>
              <a:rPr b="0"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       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47" name="TextShape 2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10AF06A6-2790-44ED-A7CF-5DF82ABBDEA5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1048" name="TextShape 3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36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Материально-техническая база 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246" dur="indefinite" restart="never" nodeType="tmRoot">
          <p:childTnLst>
            <p:seq>
              <p:cTn id="247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" name="TextShape 1"/>
          <p:cNvSpPr txBox="1"/>
          <p:nvPr/>
        </p:nvSpPr>
        <p:spPr>
          <a:xfrm>
            <a:off x="457200" y="1600200"/>
            <a:ext cx="8229240" cy="47239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marL="343080" indent="-342720" algn="just"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     </a:t>
            </a:r>
            <a:r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Функционирует библиотека с читальным залом на 6 рабочих мест.  Для эффективного электронного документооборота в приемной кабинета директора работает электронная почта, факс. В школе 2 телефонных номера. 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     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     </a:t>
            </a:r>
            <a:r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 школе имеются медицинский кабинет, 16 видеокамер, тревожная кнопка, противопожарная система оповещения.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     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    </a:t>
            </a:r>
            <a:r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Произведен ремонт в столовой, в которой число посадочных мест – 180  человек.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00000"/>
              </a:lnSpc>
            </a:pP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     </a:t>
            </a:r>
            <a:r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Планируется ремонт актового зала гимназии.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     </a:t>
            </a:r>
            <a:r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Была произведена работа по благоустройству территории гимназии: приобретены и установлены вазоны у центрального входа гимназии, оформлена клумба, территория дошкольного отделения засеяна газонной травой, посажены цветы. 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50" name="TextShape 2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6613B835-2AE0-4494-89F0-5F3D189FD51F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1051" name="TextShape 3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36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Материально-техническая база 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248" dur="indefinite" restart="never" nodeType="tmRoot">
          <p:childTnLst>
            <p:seq>
              <p:cTn id="249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" name="TextShape 1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32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Организация питания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53" name="TextShape 2"/>
          <p:cNvSpPr txBox="1"/>
          <p:nvPr/>
        </p:nvSpPr>
        <p:spPr>
          <a:xfrm>
            <a:off x="468360" y="1484280"/>
            <a:ext cx="8229240" cy="47239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marL="343080" indent="-342720" algn="just">
              <a:lnSpc>
                <a:spcPct val="100000"/>
              </a:lnSpc>
            </a:pPr>
            <a:r>
              <a:rPr b="0" lang="en-US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      </a:t>
            </a:r>
            <a:r>
              <a:rPr b="0" lang="en-US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Организация питания школьников является одним из важнейших направлений деятельности гимназии. 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00000"/>
              </a:lnSpc>
            </a:pPr>
            <a:r>
              <a:rPr b="0" lang="en-US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 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00000"/>
              </a:lnSpc>
            </a:pPr>
            <a:r>
              <a:rPr b="0" lang="en-US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       </a:t>
            </a:r>
            <a:r>
              <a:rPr b="0" lang="en-US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Питание учащихся организовано в соответствии с Федеральным  законом «Об образовании в Российской Федерации», санитарно-эпидемиологическими требованиями к организации питания обучающихся и направлено на обеспечение учащихся горячим питанием с целью сохранения и укрепления здоровья школьников. 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00000"/>
              </a:lnSpc>
            </a:pPr>
            <a:r>
              <a:rPr b="0" lang="en-US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       </a:t>
            </a:r>
            <a:r>
              <a:rPr b="0" lang="en-US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Сохранение и укрепление здоровья детей является приоритетным направлением работы гимназии. Питание детей занимает особое место в системе здоровьесбережения, а организация рационального питания учащихся во время пребывания в школе является одним из ключевых факторов поддержания их здоровья и эффективности обучения. 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00000"/>
              </a:lnSpc>
            </a:pPr>
            <a:r>
              <a:rPr b="0" lang="en-US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      </a:t>
            </a:r>
            <a:r>
              <a:rPr b="0" lang="en-US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Социальная значимость организации питания, повышение доступности школьных обедов для более широкого контингента учащихся, увеличение охвата питанием требуют комплексного решения.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00000"/>
              </a:lnSpc>
            </a:pPr>
            <a:r>
              <a:rPr b="0" lang="en-US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       </a:t>
            </a:r>
            <a:r>
              <a:rPr b="0" lang="en-US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Ежемесячно проводится мониторинг охвата питания учащихся. 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00000"/>
              </a:lnSpc>
            </a:pPr>
            <a:r>
              <a:rPr b="0" lang="en-US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       </a:t>
            </a:r>
            <a:r>
              <a:rPr b="0" lang="en-US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На данный момент охват горячим питанием составляет </a:t>
            </a:r>
            <a:r>
              <a:rPr b="1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87%</a:t>
            </a:r>
            <a:r>
              <a:rPr b="1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.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00000"/>
              </a:lnSpc>
            </a:pPr>
            <a:r>
              <a:rPr b="1" lang="en-US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       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54" name="TextShape 3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F6D466E9-CB00-4AA7-A6B6-12BCCFBC65C1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timing>
    <p:tnLst>
      <p:par>
        <p:cTn id="250" dur="indefinite" restart="never" nodeType="tmRoot">
          <p:childTnLst>
            <p:seq>
              <p:cTn id="251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TextShape 1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36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Программа развития на 2013-2018 годы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28" name="TextShape 2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6420CE8D-C299-4C4D-AAA0-2635E1F5F13A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529" name="TextShape 3"/>
          <p:cNvSpPr txBox="1"/>
          <p:nvPr/>
        </p:nvSpPr>
        <p:spPr>
          <a:xfrm>
            <a:off x="324000" y="1557360"/>
            <a:ext cx="8434080" cy="4895640"/>
          </a:xfrm>
          <a:prstGeom prst="rect">
            <a:avLst/>
          </a:prstGeom>
          <a:solidFill>
            <a:srgbClr val="ffffff"/>
          </a:solidFill>
          <a:ln w="25560">
            <a:solidFill>
              <a:srgbClr val="6292c6"/>
            </a:solidFill>
            <a:miter/>
          </a:ln>
        </p:spPr>
        <p:txBody>
          <a:bodyPr/>
          <a:p>
            <a:pPr marL="343080" indent="-342720" algn="just">
              <a:lnSpc>
                <a:spcPct val="100000"/>
              </a:lnSpc>
            </a:pPr>
            <a:r>
              <a:rPr b="1" lang="en-US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Цель программы: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00000"/>
              </a:lnSpc>
            </a:pPr>
            <a:r>
              <a:rPr b="0" lang="en-US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      </a:t>
            </a:r>
            <a:r>
              <a:rPr b="0" lang="en-US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Создание воспитательно-образовательной среды, способствующей духовному, нравственному, физическому развитию и социализации ребенка в условиях  воспитания на основе этнокультуры русского народа.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00000"/>
              </a:lnSpc>
            </a:pPr>
            <a:r>
              <a:rPr b="1" lang="en-US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Основные задачи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en-US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Создание единого образовательного пространства гимназии, использование инновационных технологий, позволяющих формировать активную творческую личность.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en-US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Организация научно-методической работы, направленной на формирование педагогической культуры учителя. Повышение профессионального уровня педагогов, их мотивации к инновационному поиску, стремлению к самосовершенствованию.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en-US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Создание условий для социальной поддержки педагогов, стимулирования их труда.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en-US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Реализация преемственности и открытости в сфере образовательных систем (дошкольной, гимназической, дополнительного образования, вузовской), предоставляющих каждому обучающемуся сферы деятельности, необходимые для его развития.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en-US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Построение образовательной практики с учетом региональных, социокультурных  тенденций, воспитание детей в духе уважения к своей школе, городу, Республике Татарстан, России.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en-US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Содействие повышению роли семьи в воспитании детей.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en-US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Формирование культуры здорового образа жизни.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en-US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Совершенствование мониторинга показателей здоровья учащихся.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en-US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Реорганизация системы управления гимназией.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en-US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Развитие ресурсного (материально-технического, кадрового, научно-методического) обеспечения воспитательно-образовательного процесса.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en-US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Разработка критериев оценки результативности педагогического опыта.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23" dur="indefinite" restart="never" nodeType="tmRoot">
          <p:childTnLst>
            <p:seq>
              <p:cTn id="2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" name="TextShape 1"/>
          <p:cNvSpPr txBox="1"/>
          <p:nvPr/>
        </p:nvSpPr>
        <p:spPr>
          <a:xfrm>
            <a:off x="1763640" y="11592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32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Организация питания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56" name="TextShape 2"/>
          <p:cNvSpPr txBox="1"/>
          <p:nvPr/>
        </p:nvSpPr>
        <p:spPr>
          <a:xfrm>
            <a:off x="457200" y="1600200"/>
            <a:ext cx="8229240" cy="47239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Учащиеся получают все виды горячего питания в школьной столовой.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57" name="TextShape 3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D9737142-27B3-464D-858B-014D1D1EDD3A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pic>
        <p:nvPicPr>
          <p:cNvPr id="1058" name="Picture 3" descr=""/>
          <p:cNvPicPr/>
          <p:nvPr/>
        </p:nvPicPr>
        <p:blipFill>
          <a:blip r:embed="rId1"/>
          <a:stretch/>
        </p:blipFill>
        <p:spPr>
          <a:xfrm>
            <a:off x="1745280" y="2709000"/>
            <a:ext cx="5800680" cy="375552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252" dur="indefinite" restart="never" nodeType="tmRoot">
          <p:childTnLst>
            <p:seq>
              <p:cTn id="253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" name="TextShape 1"/>
          <p:cNvSpPr txBox="1"/>
          <p:nvPr/>
        </p:nvSpPr>
        <p:spPr>
          <a:xfrm>
            <a:off x="457200" y="1600200"/>
            <a:ext cx="8229240" cy="47239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marL="343080" indent="-342720">
              <a:lnSpc>
                <a:spcPct val="100000"/>
              </a:lnSpc>
            </a:pPr>
            <a:r>
              <a:rPr b="1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 школе организовано обеспечение бесплатным питанием: 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учащихся 1-11 классов из малообеспеченных семей, имеющих совокупный ежемесячный доход на каждого члена семьи не выше величины прожиточного минимума;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учащихся 1-11 классов из семей, находящихся в трудной жизненной ситуации, в социально опасном положении; 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    </a:t>
            </a:r>
            <a:r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Организация питания других учащихся 1-11 классов осуществляется за счет родительской оплаты.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60" name="TextShape 2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C2D703EA-5844-4623-B18D-51E408CF22B2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1061" name="TextShape 3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32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Организация питания 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254" dur="indefinite" restart="never" nodeType="tmRoot">
          <p:childTnLst>
            <p:seq>
              <p:cTn id="255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" name="TextShape 1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36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Финансово-хозяйственная деятельность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63" name="TextShape 2"/>
          <p:cNvSpPr txBox="1"/>
          <p:nvPr/>
        </p:nvSpPr>
        <p:spPr>
          <a:xfrm>
            <a:off x="468360" y="1413000"/>
            <a:ext cx="8229240" cy="47239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 2017 году финансирование из местного бюджета было запланировано  на связь, коммунальные услуги, содержание зданий, хозрасходы, питание, зарплата, книгоиздательство, программное обеспечение, учебники, налоги и прочее. 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ctr">
              <a:lnSpc>
                <a:spcPct val="100000"/>
              </a:lnSpc>
            </a:pP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ctr">
              <a:lnSpc>
                <a:spcPct val="100000"/>
              </a:lnSpc>
            </a:pPr>
            <a:r>
              <a:rPr b="1"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Внебюджетный фонд составлял  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ctr">
              <a:lnSpc>
                <a:spcPct val="100000"/>
              </a:lnSpc>
            </a:pPr>
            <a:r>
              <a:rPr b="0"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1 513 400,00 р.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64" name="TextShape 3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63A80791-9863-4063-82D7-CC77119984AE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timing>
    <p:tnLst>
      <p:par>
        <p:cTn id="256" dur="indefinite" restart="never" nodeType="tmRoot">
          <p:childTnLst>
            <p:seq>
              <p:cTn id="257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" name="TextShape 1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36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Финансово-хозяйственная деятельность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66" name="TextShape 2"/>
          <p:cNvSpPr txBox="1"/>
          <p:nvPr/>
        </p:nvSpPr>
        <p:spPr>
          <a:xfrm>
            <a:off x="457200" y="1600200"/>
            <a:ext cx="8229240" cy="47239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marL="343080" indent="-342720">
              <a:lnSpc>
                <a:spcPct val="100000"/>
              </a:lnSpc>
            </a:pPr>
            <a:r>
              <a:rPr b="0"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Исполнения бюджета МБОУ  в 2017 году: 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67" name="TextShape 3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2A501B68-ED8B-453E-8FB7-4F4F74E8CEFC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1068" name="Table 4"/>
          <p:cNvGraphicFramePr/>
          <p:nvPr/>
        </p:nvGraphicFramePr>
        <p:xfrm>
          <a:off x="1116000" y="2276640"/>
          <a:ext cx="6719400" cy="3944520"/>
        </p:xfrm>
        <a:graphic>
          <a:graphicData uri="http://schemas.openxmlformats.org/drawingml/2006/table">
            <a:tbl>
              <a:tblPr/>
              <a:tblGrid>
                <a:gridCol w="720000"/>
                <a:gridCol w="2376000"/>
                <a:gridCol w="1224000"/>
                <a:gridCol w="1368000"/>
                <a:gridCol w="1031400"/>
              </a:tblGrid>
              <a:tr h="320040">
                <a:tc>
                  <a:txBody>
                    <a:bodyPr lIns="68400" rIns="68400" tIns="0" bIns="0"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Статья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Направления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Роспись на год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Расход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Остаток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</a:tr>
              <a:tr h="320040"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221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Связь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17 000.00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17 000.00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0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</a:tr>
              <a:tr h="320040"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223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Коммунальные услуги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4 182  386,31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4 006 699,15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0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</a:tr>
              <a:tr h="320040"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225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Содержание зданий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654 288,04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615 764,81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0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</a:tr>
              <a:tr h="320040"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340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Хозрасходы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193 588,96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569 166,52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0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</a:tr>
              <a:tr h="320040"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211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Зарплата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17 580 734,77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17 580 734,77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0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</a:tr>
              <a:tr h="320040"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212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Книгоиздательство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44 400,00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44 400,00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0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</a:tr>
              <a:tr h="320040"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226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Программное обеспечение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58 819,00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1165435,19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0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</a:tr>
              <a:tr h="420840"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310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Учебники, приобретение основных средств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70 000,00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387343,71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0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</a:tr>
              <a:tr h="320040"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290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Налоги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892 294,42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892 949,42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0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</a:tr>
              <a:tr h="320040"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900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Кухонные работники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627 474,23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28872,23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0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</a:tr>
              <a:tr h="323280">
                <a:tc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Итого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23 720 985,73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23 720 985,73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0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</a:tr>
            </a:tbl>
          </a:graphicData>
        </a:graphic>
      </p:graphicFrame>
    </p:spTree>
  </p:cSld>
  <p:timing>
    <p:tnLst>
      <p:par>
        <p:cTn id="258" dur="indefinite" restart="never" nodeType="tmRoot">
          <p:childTnLst>
            <p:seq>
              <p:cTn id="259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" name="TextShape 1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36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r>
              <a:rPr b="1" lang="en-US" sz="24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Перспективы развития </a:t>
            </a:r>
            <a:r>
              <a:rPr b="1" lang="en-US" sz="24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r>
              <a:rPr b="1" lang="en-US" sz="24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МБОУ «Гимназия №21» Приволжского района г. Казани</a:t>
            </a:r>
            <a:r>
              <a:rPr b="1" lang="en-US" sz="24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r>
              <a:rPr b="1" lang="en-US" sz="24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на 2018-2019 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70" name="TextShape 2"/>
          <p:cNvSpPr txBox="1"/>
          <p:nvPr/>
        </p:nvSpPr>
        <p:spPr>
          <a:xfrm>
            <a:off x="457200" y="1600200"/>
            <a:ext cx="8229240" cy="47239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marL="343080" indent="-342720">
              <a:lnSpc>
                <a:spcPct val="100000"/>
              </a:lnSpc>
            </a:pPr>
            <a:r>
              <a:rPr b="1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Цели: 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Дальнейшее совершенствование учебно-воспитательного процесса, учитывающего индивидуальные особенности учащихся, их интересы, образовательные возможности, состояние здоровья; 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Выявление и реализация образовательного потенциала учащихся; 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Отслеживание динамики развития учащихся, создание при этом эмоционального комфорта и условий для самовыражения, самопознания и саморазвития каждого ученика; 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Установление соответствия функционирования и развития педагогического процесса в гимназии требованиям государственного стандарта образования с выходом на причинно-следственные связи, позволяющие сформулировать выводы и рекомендации по дальнейшему развитию гимназии. 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71" name="TextShape 3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FDCBD81A-0036-418E-A8D2-2E1EACF0AA8B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timing>
    <p:tnLst>
      <p:par>
        <p:cTn id="260" dur="indefinite" restart="never" nodeType="tmRoot">
          <p:childTnLst>
            <p:seq>
              <p:cTn id="261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2" name="TextShape 1"/>
          <p:cNvSpPr txBox="1"/>
          <p:nvPr/>
        </p:nvSpPr>
        <p:spPr>
          <a:xfrm>
            <a:off x="1763640" y="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24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Перспективы развития </a:t>
            </a:r>
            <a:r>
              <a:rPr b="1" lang="en-US" sz="24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r>
              <a:rPr b="1" lang="en-US" sz="24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МБОУ «Гимназия №21» Приволжского района г. Казани на 2018-2019 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73" name="TextShape 2"/>
          <p:cNvSpPr txBox="1"/>
          <p:nvPr/>
        </p:nvSpPr>
        <p:spPr>
          <a:xfrm>
            <a:off x="324000" y="1484280"/>
            <a:ext cx="8640360" cy="47239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marL="343080" indent="-342720">
              <a:lnSpc>
                <a:spcPct val="100000"/>
              </a:lnSpc>
            </a:pPr>
            <a:r>
              <a:rPr b="1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Задачи на 2018 - 2019 учебный год: 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Обновление содержания школьного образования: продолжить корректировку учебного плана школы с учетом федерального государственного образовательного стандарта нового поколения. 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Продолжить работу по созданию комфортной образовательной среды, внедрение эффективных образовательных технологий и способов организации учебного процесса. 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Удовлетворение индивидуальных образовательных потребностей учащихся посредством организации участия в олимпиадах, конкурсах, в дистанционном обучении, более продуктивного использования возможностей элективных курсов и кружковой деятельности 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Повышение воспитательного потенциала образовательного процесса, дальнейшее развитие волонтерского движения. 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Развитие и совершенствование информационного пространства школы. 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Совершенствование здоровьесберегающих технологий. 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Планомерное совершенствование и укрепление материально – технической и финансовой базы школы.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74" name="TextShape 3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FFFC2F0F-2127-4B84-BCB7-1E1FFF325E7A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timing>
    <p:tnLst>
      <p:par>
        <p:cTn id="262" dur="indefinite" restart="never" nodeType="tmRoot">
          <p:childTnLst>
            <p:seq>
              <p:cTn id="263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" name="CustomShape 1"/>
          <p:cNvSpPr/>
          <p:nvPr/>
        </p:nvSpPr>
        <p:spPr>
          <a:xfrm>
            <a:off x="971640" y="692280"/>
            <a:ext cx="4723920" cy="609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 algn="ctr">
              <a:lnSpc>
                <a:spcPct val="100000"/>
              </a:lnSpc>
            </a:pPr>
            <a:r>
              <a:rPr b="1" lang="ru-RU" sz="36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Verdana"/>
                <a:ea typeface="Verdana"/>
              </a:rPr>
              <a:t>СПАСИБО !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76" name="CustomShape 2"/>
          <p:cNvSpPr/>
          <p:nvPr/>
        </p:nvSpPr>
        <p:spPr>
          <a:xfrm>
            <a:off x="6997680" y="6529320"/>
            <a:ext cx="2057040" cy="2275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r">
              <a:lnSpc>
                <a:spcPct val="100000"/>
              </a:lnSpc>
            </a:pPr>
            <a:r>
              <a:rPr b="0" lang="ru-RU" sz="9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www.themegallery.com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264" dur="indefinite" restart="never" nodeType="tmRoot">
          <p:childTnLst>
            <p:seq>
              <p:cTn id="265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TextShape 1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A61B1112-EE8C-4F88-91BB-0799D8E79104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531" name="TextShape 2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36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Программа развития на 2013-2018 годы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graphicFrame>
        <p:nvGraphicFramePr>
          <p:cNvPr id="532" name="Table 3"/>
          <p:cNvGraphicFramePr/>
          <p:nvPr/>
        </p:nvGraphicFramePr>
        <p:xfrm>
          <a:off x="826920" y="1557360"/>
          <a:ext cx="7848360" cy="4844520"/>
        </p:xfrm>
        <a:graphic>
          <a:graphicData uri="http://schemas.openxmlformats.org/drawingml/2006/table">
            <a:tbl>
              <a:tblPr/>
              <a:tblGrid>
                <a:gridCol w="3305880"/>
                <a:gridCol w="4542480"/>
              </a:tblGrid>
              <a:tr h="395280">
                <a:tc>
                  <a:txBody>
                    <a:bodyPr lIns="91080" rIns="91080" tIns="45360" bIns="4536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206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Целевые программы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080" marR="910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91080" rIns="91080" tIns="45360" bIns="4536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206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Подпрограммы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080" marR="910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</a:tr>
              <a:tr h="1285200">
                <a:tc>
                  <a:txBody>
                    <a:bodyPr lIns="91080" rIns="91080" tIns="45360" bIns="4536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«СОВЕРШЕНСТВОВАНИЕ ОБРАЗОВАТЕЛЬНОЙ СИСТЕМЫ»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080" marR="910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91080" rIns="91080" tIns="45360" bIns="4536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«ОПТИМИЗАЦИЯ СИСТЕМЫ УПРАВЛЕНИЯ ШКОЛОЙ»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«ИНФОРМАЦИОННОЕ ОБЕСПЕЧЕНИЕ»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 </a:t>
                      </a: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«НОВЫЕ СТАНДАРТЫ»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«КОМФОРТНАЯ ШКОЛА»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«НАШЕ БУДУЩЕЕ»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«СЕМЬЯ»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080" marR="910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</a:tr>
              <a:tr h="691920">
                <a:tc>
                  <a:txBody>
                    <a:bodyPr lIns="91080" rIns="91080" tIns="45360" bIns="4536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«ПРОФЕССИОНАЛЬНЫЙ ПЕДАГОГ»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080" marR="910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 lIns="91080" rIns="91080" tIns="45360" bIns="4536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«МЕТОДОЛОГИЧЕСКАЯ КУЛЬТУРЫ ПЕДАГОГА»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« КОММУНИКАТИВНАЯ КУЛЬТУРА»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«ПЕДАГОГИЧЕСКИЕ ТЕХНОЛОГИИ В ШКОЛЕ»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080" marR="910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</a:tr>
              <a:tr h="1087560">
                <a:tc>
                  <a:txBody>
                    <a:bodyPr lIns="91080" rIns="91080" tIns="45360" bIns="4536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«Результаты образования – компетентный ученик»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080" marR="910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91080" rIns="91080" tIns="45360" bIns="4536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«ЗДОРОВЬЕ УЧЕНИКА»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«ИССЛЕДОВАТЕЛЬСКАЯ КУЛЬТУРА УЧАЩИХСЯ»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«ДОВУЗОВСКОЕ ОБРАЗОВАНИЕ»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«ЕДИНЫЙ ГОСУДАРСТВЕННЫЙ ЭКЗАМЕН»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«ЛИНГВИСТИЧЕСКАЯ ШКОЛА»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080" marR="910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</a:tr>
              <a:tr h="691920">
                <a:tc>
                  <a:txBody>
                    <a:bodyPr lIns="91080" rIns="91080" tIns="45360" bIns="4536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«ВОСПИТАТЕЛЬНАЯ СРЕДА ШКОЛЫ»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080" marR="910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 lIns="91080" rIns="91080" tIns="45360" bIns="4536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«ВОСПИТАТЕЛЬ В ШКОЛЕ»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«СОУПРАВЛЕНИЕ»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«СОЦИАЛЬНАЯ АДАПТАЦИЯ»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080" marR="910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</a:tr>
              <a:tr h="692640">
                <a:tc>
                  <a:txBody>
                    <a:bodyPr lIns="91080" rIns="91080" tIns="45360" bIns="4536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«МАТЕРИАЛЬНО-ТЕХНИЧЕСКОЕ И РЕСУРСНОЕ ОБЕСПЕЧЕНИЕ ОБРАЗОВАТЕЛЬНОГО ПРОЦЕССА»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080" marR="910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91080" rIns="91080" tIns="45360" bIns="4536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«МАТЕРИАЛЬНАЯ БАЗА»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«МНОГОКАНАЛЬНОЕ ФИНАНСИРОВАНИЕ»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080" marR="910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</a:tr>
            </a:tbl>
          </a:graphicData>
        </a:graphic>
      </p:graphicFrame>
    </p:spTree>
  </p:cSld>
  <p:timing>
    <p:tnLst>
      <p:par>
        <p:cTn id="25" dur="indefinite" restart="never" nodeType="tmRoot">
          <p:childTnLst>
            <p:seq>
              <p:cTn id="2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TextShape 1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1FB48787-9172-48B8-9CF5-FDCB829FB574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534" name="TextShape 2"/>
          <p:cNvSpPr txBox="1"/>
          <p:nvPr/>
        </p:nvSpPr>
        <p:spPr>
          <a:xfrm>
            <a:off x="468360" y="1484280"/>
            <a:ext cx="8229240" cy="4968360"/>
          </a:xfrm>
          <a:prstGeom prst="rect">
            <a:avLst/>
          </a:prstGeom>
          <a:solidFill>
            <a:srgbClr val="ffffff"/>
          </a:solidFill>
          <a:ln w="25560">
            <a:solidFill>
              <a:srgbClr val="6292c6"/>
            </a:solidFill>
            <a:miter/>
          </a:ln>
        </p:spPr>
        <p:txBody>
          <a:bodyPr/>
          <a:p>
            <a:pPr marL="343080" indent="-342720">
              <a:lnSpc>
                <a:spcPct val="100000"/>
              </a:lnSpc>
            </a:pPr>
            <a:r>
              <a:rPr b="1" lang="en-US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Прогнозируемые результаты реализации Программы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en-US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Формирование единой образовательной среды школы, характеризующейся единым ценностно-целевым полем всех субъектов образовательного процесса.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en-US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Создание привлекательного в глазах всех субъектов образовательного процесса имиджа школы, подтвержденного результатами социологических исследований.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en-US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Количественный рост числа учащихся школы, что является показателем востребованности работы школы среди учащихся и родителей;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en-US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Рост образовательных и творческих достижений всех субъектов образовательного процесса (участие в конкурсах, презентациях и т.д.)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en-US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Высокая рейтинговая оценка деятельности школы в системе образования района и города, что является показателем инновационности в ее работе;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en-US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Рост доли внебюджетного финансирования школы из различных источников, что является показателем роста уровня профессионализма работы педагогического коллектива школы и повышения ее инвестиционной привлекательности;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en-US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Отсутствие нареканий к качеству работы школы со стороны органов власти в процессах лицензирования и аккредитации, со стороны родителей и учащихся, что является показателем высокого уровня управленческого звена;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en-US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Расширение системы внешних социальных связей школы, увеличение числа субъектов образовательного процесса школы.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en-US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Расширение сферы дополнительных образовательных услуг, отвечающих запросам родителей и учащихся.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en-US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Продолжение создания условий для сохранения и укрепления здоровья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en-US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учащихся, формирования здоровьесберегающей комфортной среды организации образовательного процесса в гимназии.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00000"/>
              </a:lnSpc>
            </a:pP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35" name="TextShape 3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36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Программа развития на 2013-2018 годы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27" dur="indefinite" restart="never" nodeType="tmRoot">
          <p:childTnLst>
            <p:seq>
              <p:cTn id="2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TextShape 1"/>
          <p:cNvSpPr txBox="1"/>
          <p:nvPr/>
        </p:nvSpPr>
        <p:spPr>
          <a:xfrm>
            <a:off x="395280" y="18900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36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Образовательный </a:t>
            </a:r>
            <a:r>
              <a:rPr b="1" lang="en-US" sz="36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r>
              <a:rPr b="1" lang="en-US" sz="36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процесс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37" name="TextShape 2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1C5EF169-281A-4B39-AE71-86028FE227C1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538" name="CustomShape 3"/>
          <p:cNvSpPr/>
          <p:nvPr/>
        </p:nvSpPr>
        <p:spPr>
          <a:xfrm>
            <a:off x="250920" y="1557360"/>
            <a:ext cx="8245080" cy="4895640"/>
          </a:xfrm>
          <a:prstGeom prst="round2DiagRect">
            <a:avLst>
              <a:gd name="adj1" fmla="val 16667"/>
              <a:gd name="adj2" fmla="val 0"/>
            </a:avLst>
          </a:prstGeom>
          <a:ln>
            <a:rou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rIns="90000" tIns="45000" bIns="45000"/>
          <a:p>
            <a:pPr algn="just">
              <a:lnSpc>
                <a:spcPct val="100000"/>
              </a:lnSpc>
            </a:pPr>
            <a:r>
              <a:rPr b="1" lang="ru-RU" sz="12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 2010 году наша школа вступила в эксперимент по введению ФГОС начального общего образования. На данный момент по ФГОС работают учителя начальной школы и 7а класса. Реализация национальной образовательной инициативы «Наша новая школа» требует модернизации школьного образования. Современные требования к образованию и его результатам привели к необходимости внедрения нового поколения стандартов.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i="1" lang="ru-RU" sz="1400" spc="-1" strike="noStrike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Какие требования выдвигает новый ФГОС НОО?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i="1" lang="ru-RU" sz="12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Стандарт выдвигает три группы требований Требования к результатам освоения основной образовательной программы начального общего образования; Требования к структуре основной образовательной программы начального общего образования; Требования к условиям реализации основной образовательной программы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i="1" lang="ru-RU" sz="1400" spc="-1" strike="noStrike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Какие требования к результатам обучающимся устанавливает Стандарт?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i="1" lang="ru-RU" sz="12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Стандарт устанавливает требования к результатам обучающихся, освоивших основную образовательную программу начального общего образования: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lang="ru-RU" sz="12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 </a:t>
            </a:r>
            <a:r>
              <a:rPr b="1" i="1" lang="ru-RU" sz="1200" spc="-1" strike="noStrike" u="sng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личностным</a:t>
            </a:r>
            <a:r>
              <a:rPr b="1" i="1" lang="ru-RU" sz="12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(готовность и способность обучающихся к саморазвитию, сформированность мотивации к обучению и познанию, ценностно-смысловые установки обучающихся, социальные компетенции, личностные качества; сформированность основ гражданской идентичности);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lang="ru-RU" sz="12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</a:t>
            </a:r>
            <a:r>
              <a:rPr b="1" i="1" lang="ru-RU" sz="1200" spc="-1" strike="noStrike" u="sng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метапредметным</a:t>
            </a:r>
            <a:r>
              <a:rPr b="1" i="1" lang="ru-RU" sz="12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(освоение обучающимися универсальных учебных действий (познавательные, регулятивные, коммуникативные), обеспечивающие овладение ключевыми компетенциями, составляющими основу умения учиться, и межпредметными понятиями);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lang="ru-RU" sz="12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</a:t>
            </a:r>
            <a:r>
              <a:rPr b="1" lang="ru-RU" sz="1200" spc="-1" strike="noStrike" u="sng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предметным</a:t>
            </a:r>
            <a:r>
              <a:rPr b="1" lang="ru-RU" sz="12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(освоенный обучающимися в ходе изучения учебного предмета опыт специфической для данной предметной области деятельности по получению нового знания, его преобразованию и применению, а также систему основополагающихся элементов научного знания, лежащих в основе современной картины мира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539" name="Picture 2" descr=""/>
          <p:cNvPicPr/>
          <p:nvPr/>
        </p:nvPicPr>
        <p:blipFill>
          <a:blip r:embed="rId1"/>
          <a:stretch/>
        </p:blipFill>
        <p:spPr>
          <a:xfrm>
            <a:off x="6286680" y="0"/>
            <a:ext cx="2857320" cy="115200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29" dur="indefinite" restart="never" nodeType="tmRoot">
          <p:childTnLst>
            <p:seq>
              <p:cTn id="3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TextShape 1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36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Модель образовательной программы 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41" name="TextShape 2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8802D6BC-E437-4CC0-8BB6-E6B2F0F946E8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542" name="CustomShape 3"/>
          <p:cNvSpPr/>
          <p:nvPr/>
        </p:nvSpPr>
        <p:spPr>
          <a:xfrm>
            <a:off x="2422080" y="1698840"/>
            <a:ext cx="1963440" cy="801360"/>
          </a:xfrm>
          <a:custGeom>
            <a:avLst/>
            <a:gdLst/>
            <a:ahLst/>
            <a:rect l="l" t="t" r="r" b="b"/>
            <a:pathLst>
              <a:path w="1963864" h="801645">
                <a:moveTo>
                  <a:pt x="1963864" y="0"/>
                </a:moveTo>
                <a:lnTo>
                  <a:pt x="0" y="801645"/>
                </a:lnTo>
              </a:path>
            </a:pathLst>
          </a:custGeom>
          <a:noFill/>
          <a:ln>
            <a:solidFill>
              <a:schemeClr val="accent2">
                <a:shade val="60000"/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/>
          <a:fillRef idx="0"/>
          <a:effectRef idx="0"/>
          <a:fontRef idx="minor"/>
        </p:style>
      </p:sp>
      <p:sp>
        <p:nvSpPr>
          <p:cNvPr id="543" name="CustomShape 4"/>
          <p:cNvSpPr/>
          <p:nvPr/>
        </p:nvSpPr>
        <p:spPr>
          <a:xfrm>
            <a:off x="3214440" y="1698840"/>
            <a:ext cx="1171080" cy="351360"/>
          </a:xfrm>
          <a:custGeom>
            <a:avLst/>
            <a:gdLst/>
            <a:ahLst/>
            <a:rect l="l" t="t" r="r" b="b"/>
            <a:pathLst>
              <a:path w="1171602" h="351726">
                <a:moveTo>
                  <a:pt x="1171602" y="0"/>
                </a:moveTo>
                <a:lnTo>
                  <a:pt x="0" y="351726"/>
                </a:lnTo>
              </a:path>
            </a:pathLst>
          </a:custGeom>
          <a:noFill/>
          <a:ln>
            <a:solidFill>
              <a:schemeClr val="accent2">
                <a:shade val="60000"/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/>
          <a:fillRef idx="0"/>
          <a:effectRef idx="0"/>
          <a:fontRef idx="minor"/>
        </p:style>
      </p:sp>
      <p:sp>
        <p:nvSpPr>
          <p:cNvPr id="544" name="CustomShape 5"/>
          <p:cNvSpPr/>
          <p:nvPr/>
        </p:nvSpPr>
        <p:spPr>
          <a:xfrm>
            <a:off x="4385880" y="1698840"/>
            <a:ext cx="2807640" cy="1058040"/>
          </a:xfrm>
          <a:custGeom>
            <a:avLst/>
            <a:gdLst/>
            <a:ahLst/>
            <a:rect l="l" t="t" r="r" b="b"/>
            <a:pathLst>
              <a:path w="2808144" h="1058238">
                <a:moveTo>
                  <a:pt x="0" y="0"/>
                </a:moveTo>
                <a:lnTo>
                  <a:pt x="0" y="812201"/>
                </a:lnTo>
                <a:lnTo>
                  <a:pt x="2808144" y="812201"/>
                </a:lnTo>
                <a:lnTo>
                  <a:pt x="2808144" y="1058238"/>
                </a:lnTo>
              </a:path>
            </a:pathLst>
          </a:custGeom>
          <a:noFill/>
          <a:ln>
            <a:solidFill>
              <a:schemeClr val="accent2">
                <a:shade val="60000"/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/>
          <a:fillRef idx="0"/>
          <a:effectRef idx="0"/>
          <a:fontRef idx="minor"/>
        </p:style>
      </p:sp>
      <p:sp>
        <p:nvSpPr>
          <p:cNvPr id="545" name="CustomShape 6"/>
          <p:cNvSpPr/>
          <p:nvPr/>
        </p:nvSpPr>
        <p:spPr>
          <a:xfrm>
            <a:off x="4340160" y="1698840"/>
            <a:ext cx="91080" cy="1058040"/>
          </a:xfrm>
          <a:custGeom>
            <a:avLst/>
            <a:gdLst/>
            <a:ahLst/>
            <a:rect l="l" t="t" r="r" b="b"/>
            <a:pathLst>
              <a:path w="164" h="1058238">
                <a:moveTo>
                  <a:pt x="45884" y="0"/>
                </a:moveTo>
                <a:lnTo>
                  <a:pt x="45884" y="812201"/>
                </a:lnTo>
                <a:lnTo>
                  <a:pt x="45720" y="812201"/>
                </a:lnTo>
                <a:lnTo>
                  <a:pt x="45720" y="1058238"/>
                </a:lnTo>
              </a:path>
            </a:pathLst>
          </a:custGeom>
          <a:noFill/>
          <a:ln>
            <a:solidFill>
              <a:schemeClr val="accent2">
                <a:shade val="60000"/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/>
          <a:fillRef idx="0"/>
          <a:effectRef idx="0"/>
          <a:fontRef idx="minor"/>
        </p:style>
      </p:sp>
      <p:sp>
        <p:nvSpPr>
          <p:cNvPr id="546" name="CustomShape 7"/>
          <p:cNvSpPr/>
          <p:nvPr/>
        </p:nvSpPr>
        <p:spPr>
          <a:xfrm>
            <a:off x="1577520" y="1698840"/>
            <a:ext cx="2808000" cy="1058040"/>
          </a:xfrm>
          <a:custGeom>
            <a:avLst/>
            <a:gdLst/>
            <a:ahLst/>
            <a:rect l="l" t="t" r="r" b="b"/>
            <a:pathLst>
              <a:path w="2808472" h="1058238">
                <a:moveTo>
                  <a:pt x="2808472" y="0"/>
                </a:moveTo>
                <a:lnTo>
                  <a:pt x="2808472" y="812201"/>
                </a:lnTo>
                <a:lnTo>
                  <a:pt x="0" y="812201"/>
                </a:lnTo>
                <a:lnTo>
                  <a:pt x="0" y="1058238"/>
                </a:lnTo>
              </a:path>
            </a:pathLst>
          </a:custGeom>
          <a:noFill/>
          <a:ln>
            <a:solidFill>
              <a:schemeClr val="accent2">
                <a:shade val="60000"/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/>
          <a:fillRef idx="0"/>
          <a:effectRef idx="0"/>
          <a:fontRef idx="minor"/>
        </p:style>
      </p:sp>
      <p:sp>
        <p:nvSpPr>
          <p:cNvPr id="547" name="CustomShape 8"/>
          <p:cNvSpPr/>
          <p:nvPr/>
        </p:nvSpPr>
        <p:spPr>
          <a:xfrm>
            <a:off x="3214440" y="1233720"/>
            <a:ext cx="2342880" cy="464760"/>
          </a:xfrm>
          <a:prstGeom prst="rect">
            <a:avLst/>
          </a:prstGeom>
          <a:solidFill>
            <a:srgbClr val="ccff99"/>
          </a:solidFill>
          <a:ln>
            <a:solidFill>
              <a:schemeClr val="accent2">
                <a:shade val="80000"/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/>
          <a:fillRef idx="0"/>
          <a:effectRef idx="0"/>
          <a:fontRef idx="minor"/>
        </p:style>
        <p:txBody>
          <a:bodyPr lIns="9000" rIns="9000" tIns="9000" bIns="9000" anchor="ctr"/>
          <a:p>
            <a:pPr algn="ctr">
              <a:lnSpc>
                <a:spcPct val="90000"/>
              </a:lnSpc>
            </a:pPr>
            <a:r>
              <a:rPr b="1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Социальный заказ на образовательные услуги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48" name="CustomShape 9"/>
          <p:cNvSpPr/>
          <p:nvPr/>
        </p:nvSpPr>
        <p:spPr>
          <a:xfrm>
            <a:off x="405720" y="2756880"/>
            <a:ext cx="2342880" cy="268200"/>
          </a:xfrm>
          <a:prstGeom prst="rect">
            <a:avLst/>
          </a:prstGeom>
          <a:solidFill>
            <a:srgbClr val="e7f6ff"/>
          </a:solidFill>
          <a:ln>
            <a:solidFill>
              <a:schemeClr val="accent2">
                <a:shade val="80000"/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/>
          <a:fillRef idx="0"/>
          <a:effectRef idx="0"/>
          <a:fontRef idx="minor"/>
        </p:style>
        <p:txBody>
          <a:bodyPr lIns="9000" rIns="9000" tIns="9000" bIns="9000" anchor="ctr"/>
          <a:p>
            <a:pPr algn="ctr">
              <a:lnSpc>
                <a:spcPct val="90000"/>
              </a:lnSpc>
            </a:pPr>
            <a:r>
              <a:rPr b="1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Инвариантная часть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49" name="CustomShape 10"/>
          <p:cNvSpPr/>
          <p:nvPr/>
        </p:nvSpPr>
        <p:spPr>
          <a:xfrm>
            <a:off x="3214080" y="2756880"/>
            <a:ext cx="2342880" cy="268200"/>
          </a:xfrm>
          <a:prstGeom prst="rect">
            <a:avLst/>
          </a:prstGeom>
          <a:solidFill>
            <a:srgbClr val="e7f6ff"/>
          </a:solidFill>
          <a:ln>
            <a:solidFill>
              <a:schemeClr val="accent2">
                <a:shade val="80000"/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/>
          <a:fillRef idx="0"/>
          <a:effectRef idx="0"/>
          <a:fontRef idx="minor"/>
        </p:style>
        <p:txBody>
          <a:bodyPr lIns="9000" rIns="9000" tIns="9000" bIns="9000" anchor="ctr"/>
          <a:p>
            <a:pPr algn="ctr">
              <a:lnSpc>
                <a:spcPct val="90000"/>
              </a:lnSpc>
            </a:pPr>
            <a:r>
              <a:rPr b="1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Вариативная часть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50" name="CustomShape 11"/>
          <p:cNvSpPr/>
          <p:nvPr/>
        </p:nvSpPr>
        <p:spPr>
          <a:xfrm>
            <a:off x="6022440" y="2756880"/>
            <a:ext cx="2342880" cy="268200"/>
          </a:xfrm>
          <a:prstGeom prst="rect">
            <a:avLst/>
          </a:prstGeom>
          <a:solidFill>
            <a:srgbClr val="e7f6ff"/>
          </a:solidFill>
          <a:ln>
            <a:solidFill>
              <a:schemeClr val="accent2">
                <a:shade val="80000"/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/>
          <a:fillRef idx="0"/>
          <a:effectRef idx="0"/>
          <a:fontRef idx="minor"/>
        </p:style>
        <p:txBody>
          <a:bodyPr lIns="9000" rIns="9000" tIns="9000" bIns="9000" anchor="ctr"/>
          <a:p>
            <a:pPr algn="ctr">
              <a:lnSpc>
                <a:spcPct val="90000"/>
              </a:lnSpc>
            </a:pPr>
            <a:r>
              <a:rPr b="1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Внеучебная деятельность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51" name="CustomShape 12"/>
          <p:cNvSpPr/>
          <p:nvPr/>
        </p:nvSpPr>
        <p:spPr>
          <a:xfrm>
            <a:off x="3214440" y="1864800"/>
            <a:ext cx="2342880" cy="370800"/>
          </a:xfrm>
          <a:prstGeom prst="rect">
            <a:avLst/>
          </a:prstGeom>
          <a:solidFill>
            <a:srgbClr val="ccff99"/>
          </a:solidFill>
          <a:ln>
            <a:solidFill>
              <a:schemeClr val="accent2">
                <a:shade val="80000"/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/>
          <a:fillRef idx="0"/>
          <a:effectRef idx="0"/>
          <a:fontRef idx="minor"/>
        </p:style>
        <p:txBody>
          <a:bodyPr lIns="9000" rIns="9000" tIns="9000" bIns="9000" anchor="ctr"/>
          <a:p>
            <a:pPr algn="ctr">
              <a:lnSpc>
                <a:spcPct val="90000"/>
              </a:lnSpc>
            </a:pPr>
            <a:r>
              <a:rPr b="1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Цели образования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52" name="CustomShape 13"/>
          <p:cNvSpPr/>
          <p:nvPr/>
        </p:nvSpPr>
        <p:spPr>
          <a:xfrm>
            <a:off x="2422080" y="2324880"/>
            <a:ext cx="3967920" cy="350640"/>
          </a:xfrm>
          <a:prstGeom prst="rect">
            <a:avLst/>
          </a:prstGeom>
          <a:solidFill>
            <a:srgbClr val="ccff99"/>
          </a:solidFill>
          <a:ln>
            <a:solidFill>
              <a:schemeClr val="accent2">
                <a:shade val="80000"/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/>
          <a:fillRef idx="0"/>
          <a:effectRef idx="0"/>
          <a:fontRef idx="minor"/>
        </p:style>
        <p:txBody>
          <a:bodyPr lIns="9000" rIns="9000" tIns="9000" bIns="9000" anchor="ctr"/>
          <a:p>
            <a:pPr algn="ctr">
              <a:lnSpc>
                <a:spcPct val="90000"/>
              </a:lnSpc>
            </a:pPr>
            <a:r>
              <a:rPr b="1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Учебный (образовательный) план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53" name="CustomShape 14"/>
          <p:cNvSpPr/>
          <p:nvPr/>
        </p:nvSpPr>
        <p:spPr>
          <a:xfrm>
            <a:off x="4350600" y="3518280"/>
            <a:ext cx="3135240" cy="371160"/>
          </a:xfrm>
          <a:custGeom>
            <a:avLst/>
            <a:gdLst/>
            <a:ahLst/>
            <a:rect l="l" t="t" r="r" b="b"/>
            <a:pathLst>
              <a:path w="3135660" h="371635">
                <a:moveTo>
                  <a:pt x="0" y="0"/>
                </a:moveTo>
                <a:lnTo>
                  <a:pt x="0" y="185196"/>
                </a:lnTo>
                <a:lnTo>
                  <a:pt x="3135660" y="185196"/>
                </a:lnTo>
                <a:lnTo>
                  <a:pt x="3135660" y="371635"/>
                </a:lnTo>
              </a:path>
            </a:pathLst>
          </a:custGeom>
          <a:noFill/>
          <a:ln>
            <a:solidFill>
              <a:schemeClr val="accent2">
                <a:shade val="60000"/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/>
          <a:fillRef idx="0"/>
          <a:effectRef idx="0"/>
          <a:fontRef idx="minor"/>
        </p:style>
      </p:sp>
      <p:sp>
        <p:nvSpPr>
          <p:cNvPr id="554" name="CustomShape 15"/>
          <p:cNvSpPr/>
          <p:nvPr/>
        </p:nvSpPr>
        <p:spPr>
          <a:xfrm>
            <a:off x="4350600" y="3518280"/>
            <a:ext cx="1053360" cy="352080"/>
          </a:xfrm>
          <a:custGeom>
            <a:avLst/>
            <a:gdLst/>
            <a:ahLst/>
            <a:rect l="l" t="t" r="r" b="b"/>
            <a:pathLst>
              <a:path w="1053683" h="352290">
                <a:moveTo>
                  <a:pt x="0" y="0"/>
                </a:moveTo>
                <a:lnTo>
                  <a:pt x="0" y="165851"/>
                </a:lnTo>
                <a:lnTo>
                  <a:pt x="1053683" y="165851"/>
                </a:lnTo>
                <a:lnTo>
                  <a:pt x="1053683" y="352290"/>
                </a:lnTo>
              </a:path>
            </a:pathLst>
          </a:custGeom>
          <a:noFill/>
          <a:ln>
            <a:solidFill>
              <a:schemeClr val="accent2">
                <a:shade val="60000"/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/>
          <a:fillRef idx="0"/>
          <a:effectRef idx="0"/>
          <a:fontRef idx="minor"/>
        </p:style>
      </p:sp>
      <p:sp>
        <p:nvSpPr>
          <p:cNvPr id="555" name="CustomShape 16"/>
          <p:cNvSpPr/>
          <p:nvPr/>
        </p:nvSpPr>
        <p:spPr>
          <a:xfrm>
            <a:off x="3276360" y="3518280"/>
            <a:ext cx="1073880" cy="352080"/>
          </a:xfrm>
          <a:custGeom>
            <a:avLst/>
            <a:gdLst/>
            <a:ahLst/>
            <a:rect l="l" t="t" r="r" b="b"/>
            <a:pathLst>
              <a:path w="1074369" h="352290">
                <a:moveTo>
                  <a:pt x="1074369" y="0"/>
                </a:moveTo>
                <a:lnTo>
                  <a:pt x="1074369" y="165851"/>
                </a:lnTo>
                <a:lnTo>
                  <a:pt x="0" y="165851"/>
                </a:lnTo>
                <a:lnTo>
                  <a:pt x="0" y="352290"/>
                </a:lnTo>
              </a:path>
            </a:pathLst>
          </a:custGeom>
          <a:noFill/>
          <a:ln>
            <a:solidFill>
              <a:schemeClr val="accent2">
                <a:shade val="60000"/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/>
          <a:fillRef idx="0"/>
          <a:effectRef idx="0"/>
          <a:fontRef idx="minor"/>
        </p:style>
      </p:sp>
      <p:sp>
        <p:nvSpPr>
          <p:cNvPr id="556" name="CustomShape 17"/>
          <p:cNvSpPr/>
          <p:nvPr/>
        </p:nvSpPr>
        <p:spPr>
          <a:xfrm>
            <a:off x="1148400" y="3518280"/>
            <a:ext cx="3202200" cy="352080"/>
          </a:xfrm>
          <a:custGeom>
            <a:avLst/>
            <a:gdLst/>
            <a:ahLst/>
            <a:rect l="l" t="t" r="r" b="b"/>
            <a:pathLst>
              <a:path w="3202423" h="352290">
                <a:moveTo>
                  <a:pt x="3202423" y="0"/>
                </a:moveTo>
                <a:lnTo>
                  <a:pt x="3202423" y="165851"/>
                </a:lnTo>
                <a:lnTo>
                  <a:pt x="0" y="165851"/>
                </a:lnTo>
                <a:lnTo>
                  <a:pt x="0" y="352290"/>
                </a:lnTo>
              </a:path>
            </a:pathLst>
          </a:custGeom>
          <a:noFill/>
          <a:ln>
            <a:solidFill>
              <a:schemeClr val="accent2">
                <a:shade val="60000"/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/>
          <a:fillRef idx="0"/>
          <a:effectRef idx="0"/>
          <a:fontRef idx="minor"/>
        </p:style>
      </p:sp>
      <p:sp>
        <p:nvSpPr>
          <p:cNvPr id="557" name="CustomShape 18"/>
          <p:cNvSpPr/>
          <p:nvPr/>
        </p:nvSpPr>
        <p:spPr>
          <a:xfrm>
            <a:off x="3219120" y="3247200"/>
            <a:ext cx="2262960" cy="270720"/>
          </a:xfrm>
          <a:prstGeom prst="rect">
            <a:avLst/>
          </a:prstGeom>
          <a:solidFill>
            <a:srgbClr val="ccff99"/>
          </a:solidFill>
          <a:ln>
            <a:solidFill>
              <a:schemeClr val="accent2">
                <a:shade val="80000"/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/>
          <a:fillRef idx="0"/>
          <a:effectRef idx="0"/>
          <a:fontRef idx="minor"/>
        </p:style>
        <p:txBody>
          <a:bodyPr lIns="9000" rIns="9000" tIns="9000" bIns="9000" anchor="ctr"/>
          <a:p>
            <a:pPr algn="ctr">
              <a:lnSpc>
                <a:spcPct val="90000"/>
              </a:lnSpc>
            </a:pPr>
            <a:r>
              <a:rPr b="1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Программное обеспечение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58" name="CustomShape 19"/>
          <p:cNvSpPr/>
          <p:nvPr/>
        </p:nvSpPr>
        <p:spPr>
          <a:xfrm>
            <a:off x="260640" y="3870720"/>
            <a:ext cx="1775160" cy="587520"/>
          </a:xfrm>
          <a:prstGeom prst="rect">
            <a:avLst/>
          </a:prstGeom>
          <a:solidFill>
            <a:srgbClr val="e7f6ff"/>
          </a:solidFill>
          <a:ln>
            <a:solidFill>
              <a:schemeClr val="accent2">
                <a:shade val="80000"/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/>
          <a:fillRef idx="0"/>
          <a:effectRef idx="0"/>
          <a:fontRef idx="minor"/>
        </p:style>
        <p:txBody>
          <a:bodyPr lIns="9000" rIns="9000" tIns="9000" bIns="9000" anchor="ctr"/>
          <a:p>
            <a:pPr algn="ctr">
              <a:lnSpc>
                <a:spcPct val="90000"/>
              </a:lnSpc>
            </a:pPr>
            <a:r>
              <a:rPr b="1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Рабочие программы учебных предметов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59" name="CustomShape 20"/>
          <p:cNvSpPr/>
          <p:nvPr/>
        </p:nvSpPr>
        <p:spPr>
          <a:xfrm>
            <a:off x="2388600" y="3870720"/>
            <a:ext cx="1775160" cy="587520"/>
          </a:xfrm>
          <a:prstGeom prst="rect">
            <a:avLst/>
          </a:prstGeom>
          <a:solidFill>
            <a:srgbClr val="e7f6ff"/>
          </a:solidFill>
          <a:ln>
            <a:solidFill>
              <a:schemeClr val="accent2">
                <a:shade val="80000"/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/>
          <a:fillRef idx="0"/>
          <a:effectRef idx="0"/>
          <a:fontRef idx="minor"/>
        </p:style>
        <p:txBody>
          <a:bodyPr lIns="9000" rIns="9000" tIns="9000" bIns="9000" anchor="ctr"/>
          <a:p>
            <a:pPr algn="ctr">
              <a:lnSpc>
                <a:spcPct val="90000"/>
              </a:lnSpc>
            </a:pPr>
            <a:r>
              <a:rPr b="1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Рабочие программы дополнительного образования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60" name="CustomShape 21"/>
          <p:cNvSpPr/>
          <p:nvPr/>
        </p:nvSpPr>
        <p:spPr>
          <a:xfrm>
            <a:off x="4516560" y="3870720"/>
            <a:ext cx="1775160" cy="638280"/>
          </a:xfrm>
          <a:prstGeom prst="rect">
            <a:avLst/>
          </a:prstGeom>
          <a:solidFill>
            <a:srgbClr val="e7f6ff"/>
          </a:solidFill>
          <a:ln>
            <a:solidFill>
              <a:schemeClr val="accent2">
                <a:shade val="80000"/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/>
          <a:fillRef idx="0"/>
          <a:effectRef idx="0"/>
          <a:fontRef idx="minor"/>
        </p:style>
        <p:txBody>
          <a:bodyPr lIns="9000" rIns="9000" tIns="9000" bIns="9000" anchor="ctr"/>
          <a:p>
            <a:pPr algn="ctr">
              <a:lnSpc>
                <a:spcPct val="90000"/>
              </a:lnSpc>
            </a:pPr>
            <a:r>
              <a:rPr b="1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Программа социализации и воспитания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61" name="CustomShape 22"/>
          <p:cNvSpPr/>
          <p:nvPr/>
        </p:nvSpPr>
        <p:spPr>
          <a:xfrm>
            <a:off x="6598440" y="3890160"/>
            <a:ext cx="1775160" cy="593640"/>
          </a:xfrm>
          <a:prstGeom prst="rect">
            <a:avLst/>
          </a:prstGeom>
          <a:solidFill>
            <a:srgbClr val="e7f6ff"/>
          </a:solidFill>
          <a:ln>
            <a:solidFill>
              <a:schemeClr val="accent2">
                <a:shade val="80000"/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/>
          <a:fillRef idx="0"/>
          <a:effectRef idx="0"/>
          <a:fontRef idx="minor"/>
        </p:style>
        <p:txBody>
          <a:bodyPr lIns="9000" rIns="9000" tIns="9000" bIns="9000" anchor="ctr"/>
          <a:p>
            <a:pPr algn="ctr">
              <a:lnSpc>
                <a:spcPct val="90000"/>
              </a:lnSpc>
            </a:pPr>
            <a:r>
              <a:rPr b="1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Надпредметные программы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62" name="CustomShape 23"/>
          <p:cNvSpPr/>
          <p:nvPr/>
        </p:nvSpPr>
        <p:spPr>
          <a:xfrm>
            <a:off x="4417200" y="5099760"/>
            <a:ext cx="2882880" cy="477000"/>
          </a:xfrm>
          <a:custGeom>
            <a:avLst/>
            <a:gdLst/>
            <a:ahLst/>
            <a:rect l="l" t="t" r="r" b="b"/>
            <a:pathLst>
              <a:path w="2883389" h="477360">
                <a:moveTo>
                  <a:pt x="0" y="0"/>
                </a:moveTo>
                <a:lnTo>
                  <a:pt x="0" y="224731"/>
                </a:lnTo>
                <a:lnTo>
                  <a:pt x="2883389" y="224731"/>
                </a:lnTo>
                <a:lnTo>
                  <a:pt x="2883389" y="477360"/>
                </a:lnTo>
              </a:path>
            </a:pathLst>
          </a:custGeom>
          <a:noFill/>
          <a:ln>
            <a:solidFill>
              <a:schemeClr val="accent2">
                <a:shade val="60000"/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/>
          <a:fillRef idx="0"/>
          <a:effectRef idx="0"/>
          <a:fontRef idx="minor"/>
        </p:style>
      </p:sp>
      <p:sp>
        <p:nvSpPr>
          <p:cNvPr id="563" name="CustomShape 24"/>
          <p:cNvSpPr/>
          <p:nvPr/>
        </p:nvSpPr>
        <p:spPr>
          <a:xfrm>
            <a:off x="4371120" y="5099760"/>
            <a:ext cx="91080" cy="477000"/>
          </a:xfrm>
          <a:custGeom>
            <a:avLst/>
            <a:gdLst/>
            <a:ahLst/>
            <a:rect l="l" t="t" r="r" b="b"/>
            <a:pathLst>
              <a:path w="168" h="477360">
                <a:moveTo>
                  <a:pt x="45888" y="0"/>
                </a:moveTo>
                <a:lnTo>
                  <a:pt x="45888" y="224731"/>
                </a:lnTo>
                <a:lnTo>
                  <a:pt x="45720" y="224731"/>
                </a:lnTo>
                <a:lnTo>
                  <a:pt x="45720" y="477360"/>
                </a:lnTo>
              </a:path>
            </a:pathLst>
          </a:custGeom>
          <a:noFill/>
          <a:ln>
            <a:solidFill>
              <a:schemeClr val="accent2">
                <a:shade val="60000"/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/>
          <a:fillRef idx="0"/>
          <a:effectRef idx="0"/>
          <a:fontRef idx="minor"/>
        </p:style>
      </p:sp>
      <p:sp>
        <p:nvSpPr>
          <p:cNvPr id="564" name="CustomShape 25"/>
          <p:cNvSpPr/>
          <p:nvPr/>
        </p:nvSpPr>
        <p:spPr>
          <a:xfrm>
            <a:off x="1533600" y="5099760"/>
            <a:ext cx="2883240" cy="477000"/>
          </a:xfrm>
          <a:custGeom>
            <a:avLst/>
            <a:gdLst/>
            <a:ahLst/>
            <a:rect l="l" t="t" r="r" b="b"/>
            <a:pathLst>
              <a:path w="2883726" h="477360">
                <a:moveTo>
                  <a:pt x="2883726" y="0"/>
                </a:moveTo>
                <a:lnTo>
                  <a:pt x="2883726" y="224731"/>
                </a:lnTo>
                <a:lnTo>
                  <a:pt x="0" y="224731"/>
                </a:lnTo>
                <a:lnTo>
                  <a:pt x="0" y="477360"/>
                </a:lnTo>
              </a:path>
            </a:pathLst>
          </a:custGeom>
          <a:noFill/>
          <a:ln>
            <a:solidFill>
              <a:schemeClr val="accent2">
                <a:shade val="60000"/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/>
          <a:fillRef idx="0"/>
          <a:effectRef idx="0"/>
          <a:fontRef idx="minor"/>
        </p:style>
      </p:sp>
      <p:sp>
        <p:nvSpPr>
          <p:cNvPr id="565" name="CustomShape 26"/>
          <p:cNvSpPr/>
          <p:nvPr/>
        </p:nvSpPr>
        <p:spPr>
          <a:xfrm>
            <a:off x="2883960" y="4732560"/>
            <a:ext cx="3066120" cy="367200"/>
          </a:xfrm>
          <a:prstGeom prst="rect">
            <a:avLst/>
          </a:prstGeom>
          <a:solidFill>
            <a:srgbClr val="ccff99"/>
          </a:solidFill>
          <a:ln>
            <a:solidFill>
              <a:schemeClr val="accent2">
                <a:shade val="80000"/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/>
          <a:fillRef idx="0"/>
          <a:effectRef idx="0"/>
          <a:fontRef idx="minor"/>
        </p:style>
        <p:txBody>
          <a:bodyPr lIns="9000" rIns="9000" tIns="9000" bIns="9000" anchor="ctr"/>
          <a:p>
            <a:pPr algn="ctr">
              <a:lnSpc>
                <a:spcPct val="90000"/>
              </a:lnSpc>
            </a:pPr>
            <a:r>
              <a:rPr b="1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Результаты образования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66" name="CustomShape 27"/>
          <p:cNvSpPr/>
          <p:nvPr/>
        </p:nvSpPr>
        <p:spPr>
          <a:xfrm>
            <a:off x="330480" y="5577120"/>
            <a:ext cx="2405520" cy="338400"/>
          </a:xfrm>
          <a:prstGeom prst="rect">
            <a:avLst/>
          </a:prstGeom>
          <a:solidFill>
            <a:srgbClr val="e7f6ff"/>
          </a:solidFill>
          <a:ln>
            <a:solidFill>
              <a:schemeClr val="accent2">
                <a:shade val="80000"/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/>
          <a:fillRef idx="0"/>
          <a:effectRef idx="0"/>
          <a:fontRef idx="minor"/>
        </p:style>
        <p:txBody>
          <a:bodyPr lIns="9000" rIns="9000" tIns="9000" bIns="9000" anchor="ctr"/>
          <a:p>
            <a:pPr algn="ctr">
              <a:lnSpc>
                <a:spcPct val="90000"/>
              </a:lnSpc>
            </a:pPr>
            <a:r>
              <a:rPr b="1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предметные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67" name="CustomShape 28"/>
          <p:cNvSpPr/>
          <p:nvPr/>
        </p:nvSpPr>
        <p:spPr>
          <a:xfrm>
            <a:off x="3214080" y="5577120"/>
            <a:ext cx="2405520" cy="406800"/>
          </a:xfrm>
          <a:prstGeom prst="rect">
            <a:avLst/>
          </a:prstGeom>
          <a:solidFill>
            <a:srgbClr val="e7f6ff"/>
          </a:solidFill>
          <a:ln>
            <a:solidFill>
              <a:schemeClr val="accent2">
                <a:shade val="80000"/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/>
          <a:fillRef idx="0"/>
          <a:effectRef idx="0"/>
          <a:fontRef idx="minor"/>
        </p:style>
        <p:txBody>
          <a:bodyPr lIns="9000" rIns="9000" tIns="9000" bIns="9000" anchor="ctr"/>
          <a:p>
            <a:pPr algn="ctr">
              <a:lnSpc>
                <a:spcPct val="90000"/>
              </a:lnSpc>
            </a:pPr>
            <a:r>
              <a:rPr b="1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метапредметные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68" name="CustomShape 29"/>
          <p:cNvSpPr/>
          <p:nvPr/>
        </p:nvSpPr>
        <p:spPr>
          <a:xfrm>
            <a:off x="6097680" y="5577120"/>
            <a:ext cx="2405520" cy="406800"/>
          </a:xfrm>
          <a:prstGeom prst="rect">
            <a:avLst/>
          </a:prstGeom>
          <a:solidFill>
            <a:srgbClr val="e7f6ff"/>
          </a:solidFill>
          <a:ln>
            <a:solidFill>
              <a:schemeClr val="accent2">
                <a:shade val="80000"/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/>
          <a:fillRef idx="0"/>
          <a:effectRef idx="0"/>
          <a:fontRef idx="minor"/>
        </p:style>
        <p:txBody>
          <a:bodyPr lIns="9000" rIns="9000" tIns="9000" bIns="9000" anchor="ctr"/>
          <a:p>
            <a:pPr algn="ctr">
              <a:lnSpc>
                <a:spcPct val="90000"/>
              </a:lnSpc>
            </a:pPr>
            <a:r>
              <a:rPr b="1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личностные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69" name="Line 30"/>
          <p:cNvSpPr/>
          <p:nvPr/>
        </p:nvSpPr>
        <p:spPr>
          <a:xfrm>
            <a:off x="2700000" y="3068280"/>
            <a:ext cx="648000" cy="144720"/>
          </a:xfrm>
          <a:prstGeom prst="line">
            <a:avLst/>
          </a:prstGeom>
          <a:ln w="25560">
            <a:solidFill>
              <a:schemeClr val="accent2">
                <a:lumMod val="75000"/>
              </a:schemeClr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570" name="Line 31"/>
          <p:cNvSpPr/>
          <p:nvPr/>
        </p:nvSpPr>
        <p:spPr>
          <a:xfrm>
            <a:off x="4356000" y="2997000"/>
            <a:ext cx="360" cy="216000"/>
          </a:xfrm>
          <a:prstGeom prst="line">
            <a:avLst/>
          </a:prstGeom>
          <a:ln w="25560">
            <a:solidFill>
              <a:schemeClr val="accent2">
                <a:lumMod val="75000"/>
              </a:schemeClr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571" name="Line 32"/>
          <p:cNvSpPr/>
          <p:nvPr/>
        </p:nvSpPr>
        <p:spPr>
          <a:xfrm flipV="1">
            <a:off x="5435280" y="3068280"/>
            <a:ext cx="720720" cy="216000"/>
          </a:xfrm>
          <a:prstGeom prst="line">
            <a:avLst/>
          </a:prstGeom>
          <a:ln w="25560">
            <a:solidFill>
              <a:schemeClr val="accent2">
                <a:lumMod val="75000"/>
              </a:schemeClr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p:timing>
    <p:tnLst>
      <p:par>
        <p:cTn id="31" dur="indefinite" restart="never" nodeType="tmRoot">
          <p:childTnLst>
            <p:seq>
              <p:cTn id="3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TextShape 1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36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Организация образовательного процесса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73" name="TextShape 2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1DE6EB49-2974-414A-A1E0-56A537B9E2BE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574" name="CustomShape 3"/>
          <p:cNvSpPr/>
          <p:nvPr/>
        </p:nvSpPr>
        <p:spPr>
          <a:xfrm>
            <a:off x="250920" y="1700280"/>
            <a:ext cx="8245080" cy="4608000"/>
          </a:xfrm>
          <a:prstGeom prst="round2DiagRect">
            <a:avLst>
              <a:gd name="adj1" fmla="val 16667"/>
              <a:gd name="adj2" fmla="val 0"/>
            </a:avLst>
          </a:prstGeom>
          <a:ln>
            <a:rou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Системно-деятельностный подход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Современные образовательные технологии: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- личностно-ориентированные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- игровые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- проблемное обучение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- проектные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- продуктивного чтения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- здоровьесберегающие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- информационно-коммуникационные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- обучение на основе «учебных ситуаций»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33" dur="indefinite" restart="never" nodeType="tmRoot">
          <p:childTnLst>
            <p:seq>
              <p:cTn id="3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TextShape 1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36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Организация образовательного процесса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76" name="TextShape 2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6E5AFEDE-79C2-46F5-B862-66A477973C00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577" name="CustomShape 3"/>
          <p:cNvSpPr/>
          <p:nvPr/>
        </p:nvSpPr>
        <p:spPr>
          <a:xfrm>
            <a:off x="250920" y="1700280"/>
            <a:ext cx="8245080" cy="4608000"/>
          </a:xfrm>
          <a:prstGeom prst="round2DiagRect">
            <a:avLst>
              <a:gd name="adj1" fmla="val 16667"/>
              <a:gd name="adj2" fmla="val 0"/>
            </a:avLst>
          </a:prstGeom>
          <a:ln>
            <a:rou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rIns="90000" tIns="45000" bIns="45000"/>
          <a:p>
            <a:pPr>
              <a:lnSpc>
                <a:spcPct val="150000"/>
              </a:lnSpc>
            </a:pPr>
            <a:r>
              <a:rPr b="1" lang="ru-RU" sz="28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•</a:t>
            </a:r>
            <a:r>
              <a:rPr b="1" lang="ru-RU" sz="28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Существующие условия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50000"/>
              </a:lnSpc>
            </a:pPr>
            <a:r>
              <a:rPr b="1" lang="ru-RU" sz="28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•</a:t>
            </a:r>
            <a:r>
              <a:rPr b="1" lang="ru-RU" sz="28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Образовательный запрос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50000"/>
              </a:lnSpc>
            </a:pPr>
            <a:r>
              <a:rPr b="1" lang="ru-RU" sz="28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•</a:t>
            </a:r>
            <a:r>
              <a:rPr b="1" lang="ru-RU" sz="28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Осуществление во второй половине дня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50000"/>
              </a:lnSpc>
            </a:pPr>
            <a:r>
              <a:rPr b="1" lang="ru-RU" sz="28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•</a:t>
            </a:r>
            <a:r>
              <a:rPr b="1" lang="ru-RU" sz="28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Учителя школы, педагоги дополнительного образования домов творчества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50000"/>
              </a:lnSpc>
            </a:pPr>
            <a:r>
              <a:rPr b="1" lang="ru-RU" sz="28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•</a:t>
            </a:r>
            <a:r>
              <a:rPr b="1" lang="ru-RU" sz="28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Формы организации, отличные от классной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35" dur="indefinite" restart="never" nodeType="tmRoot">
          <p:childTnLst>
            <p:seq>
              <p:cTn id="3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TextShape 1"/>
          <p:cNvSpPr txBox="1"/>
          <p:nvPr/>
        </p:nvSpPr>
        <p:spPr>
          <a:xfrm>
            <a:off x="1547640" y="0"/>
            <a:ext cx="739116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36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Принципы построения образовательной программы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79" name="TextShape 2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049DF7E6-302C-4202-BE83-E1BB9D4DEFC3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580" name="CustomShape 3"/>
          <p:cNvSpPr/>
          <p:nvPr/>
        </p:nvSpPr>
        <p:spPr>
          <a:xfrm>
            <a:off x="250920" y="1700280"/>
            <a:ext cx="8245080" cy="4608000"/>
          </a:xfrm>
          <a:prstGeom prst="round2DiagRect">
            <a:avLst>
              <a:gd name="adj1" fmla="val 16667"/>
              <a:gd name="adj2" fmla="val 0"/>
            </a:avLst>
          </a:prstGeom>
          <a:ln>
            <a:rou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rIns="90000" tIns="45000" bIns="45000"/>
          <a:p>
            <a:pPr>
              <a:lnSpc>
                <a:spcPct val="150000"/>
              </a:lnSpc>
            </a:pPr>
            <a:r>
              <a:rPr b="1" lang="ru-RU" sz="28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• </a:t>
            </a:r>
            <a:r>
              <a:rPr b="1" lang="ru-RU" sz="24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Гуманизация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50000"/>
              </a:lnSpc>
            </a:pPr>
            <a:r>
              <a:rPr b="1" lang="ru-RU" sz="24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• </a:t>
            </a:r>
            <a:r>
              <a:rPr b="1" lang="ru-RU" sz="24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Демократизация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50000"/>
              </a:lnSpc>
            </a:pPr>
            <a:r>
              <a:rPr b="1" lang="ru-RU" sz="24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• </a:t>
            </a:r>
            <a:r>
              <a:rPr b="1" lang="ru-RU" sz="24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Развития познавательных и творческих способностей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50000"/>
              </a:lnSpc>
            </a:pPr>
            <a:r>
              <a:rPr b="1" lang="ru-RU" sz="24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• </a:t>
            </a:r>
            <a:r>
              <a:rPr b="1" lang="ru-RU" sz="24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Дифференциации и индивидуализации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50000"/>
              </a:lnSpc>
            </a:pPr>
            <a:r>
              <a:rPr b="1" lang="ru-RU" sz="24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• </a:t>
            </a:r>
            <a:r>
              <a:rPr b="1" lang="ru-RU" sz="24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Целостности образования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50000"/>
              </a:lnSpc>
            </a:pPr>
            <a:r>
              <a:rPr b="1" lang="ru-RU" sz="24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• </a:t>
            </a:r>
            <a:r>
              <a:rPr b="1" lang="ru-RU" sz="24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Непрерывности и системности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50000"/>
              </a:lnSpc>
            </a:pPr>
            <a:r>
              <a:rPr b="1" lang="ru-RU" sz="24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• </a:t>
            </a:r>
            <a:r>
              <a:rPr b="1" lang="ru-RU" sz="24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Психологической комфортности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37" dur="indefinite" restart="never" nodeType="tmRoot">
          <p:childTnLst>
            <p:seq>
              <p:cTn id="3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TextShape 1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09DAFC09-E317-4F7C-A369-05E8041B05E3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pic>
        <p:nvPicPr>
          <p:cNvPr id="379" name="Picture 2" descr=""/>
          <p:cNvPicPr/>
          <p:nvPr/>
        </p:nvPicPr>
        <p:blipFill>
          <a:blip r:embed="rId1"/>
          <a:stretch/>
        </p:blipFill>
        <p:spPr>
          <a:xfrm>
            <a:off x="166680" y="115920"/>
            <a:ext cx="1872720" cy="2496600"/>
          </a:xfrm>
          <a:prstGeom prst="rect">
            <a:avLst/>
          </a:prstGeom>
          <a:ln w="9360">
            <a:noFill/>
          </a:ln>
        </p:spPr>
      </p:pic>
      <p:sp>
        <p:nvSpPr>
          <p:cNvPr id="380" name="CustomShape 2"/>
          <p:cNvSpPr/>
          <p:nvPr/>
        </p:nvSpPr>
        <p:spPr>
          <a:xfrm>
            <a:off x="2556000" y="404640"/>
            <a:ext cx="6119280" cy="6390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Директор МБОУ «Гимназия №21»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Позднякова Лариса Геннадьевна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81" name="CustomShape 3"/>
          <p:cNvSpPr/>
          <p:nvPr/>
        </p:nvSpPr>
        <p:spPr>
          <a:xfrm>
            <a:off x="3059280" y="4869000"/>
            <a:ext cx="2808000" cy="14619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Исмагилова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Эльмира Анасовна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ongolian Baiti"/>
              </a:rPr>
              <a:t>заместитель директора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ongolian Baiti"/>
              </a:rPr>
              <a:t>по УР и НО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82" name="CustomShape 4"/>
          <p:cNvSpPr/>
          <p:nvPr/>
        </p:nvSpPr>
        <p:spPr>
          <a:xfrm>
            <a:off x="324000" y="4869000"/>
            <a:ext cx="2734920" cy="14619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Разбежкин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Павел Анатольевич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ongolian Baiti"/>
              </a:rPr>
              <a:t>заместитель директора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ongolian Baiti"/>
              </a:rPr>
              <a:t> </a:t>
            </a:r>
            <a:r>
              <a:rPr b="0" lang="ru-RU" sz="18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ongolian Baiti"/>
              </a:rPr>
              <a:t>по УР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83" name="CustomShape 5"/>
          <p:cNvSpPr/>
          <p:nvPr/>
        </p:nvSpPr>
        <p:spPr>
          <a:xfrm>
            <a:off x="5867280" y="4869000"/>
            <a:ext cx="3168360" cy="14619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Артамонова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Наталья Вячеславовна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ongolian Baiti"/>
              </a:rPr>
              <a:t>заместитель директора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ongolian Baiti"/>
              </a:rPr>
              <a:t> </a:t>
            </a:r>
            <a:r>
              <a:rPr b="0" lang="ru-RU" sz="18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ongolian Baiti"/>
              </a:rPr>
              <a:t>по ВР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84" name="Picture 3" descr=""/>
          <p:cNvPicPr/>
          <p:nvPr/>
        </p:nvPicPr>
        <p:blipFill>
          <a:blip r:embed="rId2"/>
          <a:stretch/>
        </p:blipFill>
        <p:spPr>
          <a:xfrm>
            <a:off x="971640" y="2894040"/>
            <a:ext cx="1441080" cy="1920600"/>
          </a:xfrm>
          <a:prstGeom prst="rect">
            <a:avLst/>
          </a:prstGeom>
          <a:ln w="9360">
            <a:noFill/>
          </a:ln>
        </p:spPr>
      </p:pic>
      <p:sp>
        <p:nvSpPr>
          <p:cNvPr id="385" name="CustomShape 6"/>
          <p:cNvSpPr/>
          <p:nvPr/>
        </p:nvSpPr>
        <p:spPr>
          <a:xfrm>
            <a:off x="2701800" y="2133720"/>
            <a:ext cx="5109840" cy="3646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Заместители директора: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86" name="Picture 4" descr=""/>
          <p:cNvPicPr/>
          <p:nvPr/>
        </p:nvPicPr>
        <p:blipFill>
          <a:blip r:embed="rId3"/>
          <a:srcRect l="56693" t="16535" r="12598" b="24802"/>
          <a:stretch/>
        </p:blipFill>
        <p:spPr>
          <a:xfrm>
            <a:off x="3711600" y="2881440"/>
            <a:ext cx="1512360" cy="1925280"/>
          </a:xfrm>
          <a:prstGeom prst="rect">
            <a:avLst/>
          </a:prstGeom>
          <a:ln w="9360">
            <a:noFill/>
          </a:ln>
        </p:spPr>
      </p:pic>
      <p:pic>
        <p:nvPicPr>
          <p:cNvPr id="387" name="Picture 11" descr=""/>
          <p:cNvPicPr/>
          <p:nvPr/>
        </p:nvPicPr>
        <p:blipFill>
          <a:blip r:embed="rId4"/>
          <a:stretch/>
        </p:blipFill>
        <p:spPr>
          <a:xfrm>
            <a:off x="6649920" y="2868480"/>
            <a:ext cx="1603080" cy="195084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3" dur="indefinite" restart="never" nodeType="tmRoot">
          <p:childTnLst>
            <p:seq>
              <p:cTn id="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TextShape 1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36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Направления работы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82" name="CustomShape 2"/>
          <p:cNvSpPr/>
          <p:nvPr/>
        </p:nvSpPr>
        <p:spPr>
          <a:xfrm>
            <a:off x="4057920" y="3240360"/>
            <a:ext cx="1222920" cy="1222920"/>
          </a:xfrm>
          <a:prstGeom prst="ellipse">
            <a:avLst/>
          </a:prstGeom>
          <a:gradFill>
            <a:gsLst>
              <a:gs pos="0">
                <a:schemeClr val="accent4">
                  <a:hueOff val="0"/>
                  <a:satOff val="0"/>
                  <a:lumOff val="0"/>
                  <a:alphaOff val="0"/>
                  <a:tint val="50000"/>
                  <a:satMod val="300000"/>
                </a:schemeClr>
              </a:gs>
              <a:gs pos="35000">
                <a:schemeClr val="accent4">
                  <a:hueOff val="0"/>
                  <a:satOff val="0"/>
                  <a:lumOff val="0"/>
                  <a:alphaOff val="0"/>
                  <a:tint val="37000"/>
                  <a:satMod val="300000"/>
                </a:schemeClr>
              </a:gs>
              <a:gs pos="100000">
                <a:schemeClr val="accent4">
                  <a:hueOff val="0"/>
                  <a:satOff val="0"/>
                  <a:lumOff val="0"/>
                  <a:alphaOff val="0"/>
                  <a:tint val="15000"/>
                  <a:satMod val="350000"/>
                </a:schemeClr>
              </a:gs>
            </a:gsLst>
            <a:lin ang="16200000"/>
          </a:gradFill>
          <a:ln>
            <a:noFill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  <a:scene3d>
            <a:camera prst="orthographicFront"/>
            <a:lightRig dir="t" rig="flat"/>
          </a:scene3d>
          <a:sp3d prstMaterial="dkEdge">
            <a:bevelT w="8200" h="38100"/>
          </a:sp3d>
        </p:spPr>
        <p:style>
          <a:lnRef idx="0"/>
          <a:fillRef idx="0"/>
          <a:effectRef idx="1"/>
          <a:fontRef idx="minor"/>
        </p:style>
        <p:txBody>
          <a:bodyPr lIns="15120" rIns="15120" tIns="15120" bIns="15120" anchor="ctr"/>
          <a:p>
            <a:pPr algn="ctr">
              <a:lnSpc>
                <a:spcPct val="90000"/>
              </a:lnSpc>
            </a:pPr>
            <a:r>
              <a:rPr b="1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ГИМНАЗИЯ</a:t>
            </a:r>
            <a:r>
              <a:rPr b="1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21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83" name="CustomShape 3"/>
          <p:cNvSpPr/>
          <p:nvPr/>
        </p:nvSpPr>
        <p:spPr>
          <a:xfrm rot="16200000">
            <a:off x="4506840" y="2705400"/>
            <a:ext cx="324360" cy="475920"/>
          </a:xfrm>
          <a:prstGeom prst="rightArrow">
            <a:avLst>
              <a:gd name="adj1" fmla="val 60000"/>
              <a:gd name="adj2" fmla="val 50000"/>
            </a:avLst>
          </a:prstGeom>
          <a:gradFill>
            <a:gsLst>
              <a:gs pos="0">
                <a:schemeClr val="accent5">
                  <a:hueOff val="0"/>
                  <a:satOff val="0"/>
                  <a:lumOff val="0"/>
                  <a:alphaOff val="0"/>
                  <a:tint val="50000"/>
                  <a:satMod val="300000"/>
                </a:schemeClr>
              </a:gs>
              <a:gs pos="35000">
                <a:schemeClr val="accent5">
                  <a:hueOff val="0"/>
                  <a:satOff val="0"/>
                  <a:lumOff val="0"/>
                  <a:alphaOff val="0"/>
                  <a:tint val="37000"/>
                  <a:satMod val="300000"/>
                </a:schemeClr>
              </a:gs>
              <a:gs pos="100000">
                <a:schemeClr val="accent5">
                  <a:hueOff val="0"/>
                  <a:satOff val="0"/>
                  <a:lumOff val="0"/>
                  <a:alphaOff val="0"/>
                  <a:tint val="15000"/>
                  <a:satMod val="350000"/>
                </a:schemeClr>
              </a:gs>
            </a:gsLst>
            <a:lin ang="16200000"/>
          </a:gradFill>
          <a:ln>
            <a:noFill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0"/>
          <a:fillRef idx="0"/>
          <a:effectRef idx="1"/>
          <a:fontRef idx="minor"/>
        </p:style>
      </p:sp>
      <p:sp>
        <p:nvSpPr>
          <p:cNvPr id="584" name="CustomShape 4"/>
          <p:cNvSpPr/>
          <p:nvPr/>
        </p:nvSpPr>
        <p:spPr>
          <a:xfrm>
            <a:off x="3856680" y="1154520"/>
            <a:ext cx="1624680" cy="1472760"/>
          </a:xfrm>
          <a:prstGeom prst="ellipse">
            <a:avLst/>
          </a:prstGeom>
          <a:gradFill>
            <a:gsLst>
              <a:gs pos="0">
                <a:schemeClr val="accent5">
                  <a:hueOff val="0"/>
                  <a:satOff val="0"/>
                  <a:lumOff val="0"/>
                  <a:alphaOff val="0"/>
                  <a:tint val="50000"/>
                  <a:satMod val="300000"/>
                </a:schemeClr>
              </a:gs>
              <a:gs pos="35000">
                <a:schemeClr val="accent5">
                  <a:hueOff val="0"/>
                  <a:satOff val="0"/>
                  <a:lumOff val="0"/>
                  <a:alphaOff val="0"/>
                  <a:tint val="37000"/>
                  <a:satMod val="300000"/>
                </a:schemeClr>
              </a:gs>
              <a:gs pos="100000">
                <a:schemeClr val="accent5">
                  <a:hueOff val="0"/>
                  <a:satOff val="0"/>
                  <a:lumOff val="0"/>
                  <a:alphaOff val="0"/>
                  <a:tint val="15000"/>
                  <a:satMod val="350000"/>
                </a:schemeClr>
              </a:gs>
            </a:gsLst>
            <a:lin ang="16200000"/>
          </a:gradFill>
          <a:ln>
            <a:noFill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  <a:scene3d>
            <a:camera prst="orthographicFront"/>
            <a:lightRig dir="t" rig="flat"/>
          </a:scene3d>
          <a:sp3d prstMaterial="dkEdge">
            <a:bevelT w="8200" h="38100"/>
          </a:sp3d>
        </p:spPr>
        <p:style>
          <a:lnRef idx="0"/>
          <a:fillRef idx="0"/>
          <a:effectRef idx="1"/>
          <a:fontRef idx="minor"/>
        </p:style>
        <p:txBody>
          <a:bodyPr lIns="17640" rIns="17640" tIns="17640" bIns="17640" anchor="ctr"/>
          <a:p>
            <a:pPr algn="ctr">
              <a:lnSpc>
                <a:spcPct val="90000"/>
              </a:lnSpc>
            </a:pPr>
            <a:r>
              <a:rPr b="1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Проектная деятельность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85" name="CustomShape 5"/>
          <p:cNvSpPr/>
          <p:nvPr/>
        </p:nvSpPr>
        <p:spPr>
          <a:xfrm rot="19800000">
            <a:off x="5286600" y="3170160"/>
            <a:ext cx="300240" cy="475920"/>
          </a:xfrm>
          <a:prstGeom prst="rightArrow">
            <a:avLst>
              <a:gd name="adj1" fmla="val 60000"/>
              <a:gd name="adj2" fmla="val 50000"/>
            </a:avLst>
          </a:prstGeom>
          <a:gradFill>
            <a:gsLst>
              <a:gs pos="0">
                <a:schemeClr val="accent5">
                  <a:hueOff val="2112633"/>
                  <a:satOff val="-9873"/>
                  <a:lumOff val="-5961"/>
                  <a:alphaOff val="0"/>
                  <a:tint val="50000"/>
                  <a:satMod val="300000"/>
                </a:schemeClr>
              </a:gs>
              <a:gs pos="35000">
                <a:schemeClr val="accent5">
                  <a:hueOff val="2112633"/>
                  <a:satOff val="-9873"/>
                  <a:lumOff val="-5961"/>
                  <a:alphaOff val="0"/>
                  <a:tint val="37000"/>
                  <a:satMod val="300000"/>
                </a:schemeClr>
              </a:gs>
              <a:gs pos="100000">
                <a:schemeClr val="accent5">
                  <a:hueOff val="2112633"/>
                  <a:satOff val="-9873"/>
                  <a:lumOff val="-5961"/>
                  <a:alphaOff val="0"/>
                  <a:tint val="15000"/>
                  <a:satMod val="350000"/>
                </a:schemeClr>
              </a:gs>
            </a:gsLst>
            <a:lin ang="16200000"/>
          </a:gradFill>
          <a:ln>
            <a:noFill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0"/>
          <a:fillRef idx="0"/>
          <a:effectRef idx="1"/>
          <a:fontRef idx="minor"/>
        </p:style>
      </p:sp>
      <p:sp>
        <p:nvSpPr>
          <p:cNvPr id="586" name="CustomShape 6"/>
          <p:cNvSpPr/>
          <p:nvPr/>
        </p:nvSpPr>
        <p:spPr>
          <a:xfrm>
            <a:off x="5596920" y="2053440"/>
            <a:ext cx="1540800" cy="1636200"/>
          </a:xfrm>
          <a:prstGeom prst="ellipse">
            <a:avLst/>
          </a:prstGeom>
          <a:gradFill>
            <a:gsLst>
              <a:gs pos="0">
                <a:schemeClr val="accent5">
                  <a:hueOff val="2112633"/>
                  <a:satOff val="-9873"/>
                  <a:lumOff val="-5961"/>
                  <a:alphaOff val="0"/>
                  <a:tint val="50000"/>
                  <a:satMod val="300000"/>
                </a:schemeClr>
              </a:gs>
              <a:gs pos="35000">
                <a:schemeClr val="accent5">
                  <a:hueOff val="2112633"/>
                  <a:satOff val="-9873"/>
                  <a:lumOff val="-5961"/>
                  <a:alphaOff val="0"/>
                  <a:tint val="37000"/>
                  <a:satMod val="300000"/>
                </a:schemeClr>
              </a:gs>
              <a:gs pos="100000">
                <a:schemeClr val="accent5">
                  <a:hueOff val="2112633"/>
                  <a:satOff val="-9873"/>
                  <a:lumOff val="-5961"/>
                  <a:alphaOff val="0"/>
                  <a:tint val="15000"/>
                  <a:satMod val="350000"/>
                </a:schemeClr>
              </a:gs>
            </a:gsLst>
            <a:lin ang="16200000"/>
          </a:gradFill>
          <a:ln>
            <a:noFill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  <a:scene3d>
            <a:camera prst="orthographicFront"/>
            <a:lightRig dir="t" rig="flat"/>
          </a:scene3d>
          <a:sp3d prstMaterial="dkEdge">
            <a:bevelT w="8200" h="38100"/>
          </a:sp3d>
        </p:spPr>
        <p:style>
          <a:lnRef idx="0"/>
          <a:fillRef idx="0"/>
          <a:effectRef idx="1"/>
          <a:fontRef idx="minor"/>
        </p:style>
        <p:txBody>
          <a:bodyPr lIns="17640" rIns="17640" tIns="17640" bIns="17640" anchor="ctr"/>
          <a:p>
            <a:pPr algn="ctr">
              <a:lnSpc>
                <a:spcPct val="90000"/>
              </a:lnSpc>
            </a:pPr>
            <a:r>
              <a:rPr b="1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Инновационная деятельность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87" name="CustomShape 7"/>
          <p:cNvSpPr/>
          <p:nvPr/>
        </p:nvSpPr>
        <p:spPr>
          <a:xfrm rot="1800000">
            <a:off x="5286240" y="4056120"/>
            <a:ext cx="298800" cy="475920"/>
          </a:xfrm>
          <a:prstGeom prst="rightArrow">
            <a:avLst>
              <a:gd name="adj1" fmla="val 60000"/>
              <a:gd name="adj2" fmla="val 50000"/>
            </a:avLst>
          </a:prstGeom>
          <a:gradFill>
            <a:gsLst>
              <a:gs pos="0">
                <a:schemeClr val="accent5">
                  <a:hueOff val="4225266"/>
                  <a:satOff val="-19746"/>
                  <a:lumOff val="-11922"/>
                  <a:alphaOff val="0"/>
                  <a:tint val="50000"/>
                  <a:satMod val="300000"/>
                </a:schemeClr>
              </a:gs>
              <a:gs pos="35000">
                <a:schemeClr val="accent5">
                  <a:hueOff val="4225266"/>
                  <a:satOff val="-19746"/>
                  <a:lumOff val="-11922"/>
                  <a:alphaOff val="0"/>
                  <a:tint val="37000"/>
                  <a:satMod val="300000"/>
                </a:schemeClr>
              </a:gs>
              <a:gs pos="100000">
                <a:schemeClr val="accent5">
                  <a:hueOff val="4225266"/>
                  <a:satOff val="-19746"/>
                  <a:lumOff val="-11922"/>
                  <a:alphaOff val="0"/>
                  <a:tint val="15000"/>
                  <a:satMod val="350000"/>
                </a:schemeClr>
              </a:gs>
            </a:gsLst>
            <a:lin ang="16200000"/>
          </a:gradFill>
          <a:ln>
            <a:noFill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0"/>
          <a:fillRef idx="0"/>
          <a:effectRef idx="1"/>
          <a:fontRef idx="minor"/>
        </p:style>
      </p:sp>
      <p:sp>
        <p:nvSpPr>
          <p:cNvPr id="588" name="CustomShape 8"/>
          <p:cNvSpPr/>
          <p:nvPr/>
        </p:nvSpPr>
        <p:spPr>
          <a:xfrm>
            <a:off x="5561640" y="4102560"/>
            <a:ext cx="1611360" cy="1459080"/>
          </a:xfrm>
          <a:prstGeom prst="ellipse">
            <a:avLst/>
          </a:prstGeom>
          <a:gradFill>
            <a:gsLst>
              <a:gs pos="0">
                <a:schemeClr val="accent5">
                  <a:hueOff val="4225266"/>
                  <a:satOff val="-19746"/>
                  <a:lumOff val="-11922"/>
                  <a:alphaOff val="0"/>
                  <a:tint val="50000"/>
                  <a:satMod val="300000"/>
                </a:schemeClr>
              </a:gs>
              <a:gs pos="35000">
                <a:schemeClr val="accent5">
                  <a:hueOff val="4225266"/>
                  <a:satOff val="-19746"/>
                  <a:lumOff val="-11922"/>
                  <a:alphaOff val="0"/>
                  <a:tint val="37000"/>
                  <a:satMod val="300000"/>
                </a:schemeClr>
              </a:gs>
              <a:gs pos="100000">
                <a:schemeClr val="accent5">
                  <a:hueOff val="4225266"/>
                  <a:satOff val="-19746"/>
                  <a:lumOff val="-11922"/>
                  <a:alphaOff val="0"/>
                  <a:tint val="15000"/>
                  <a:satMod val="350000"/>
                </a:schemeClr>
              </a:gs>
            </a:gsLst>
            <a:lin ang="16200000"/>
          </a:gradFill>
          <a:ln>
            <a:noFill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  <a:scene3d>
            <a:camera prst="orthographicFront"/>
            <a:lightRig dir="t" rig="flat"/>
          </a:scene3d>
          <a:sp3d prstMaterial="dkEdge">
            <a:bevelT w="8200" h="38100"/>
          </a:sp3d>
        </p:spPr>
        <p:style>
          <a:lnRef idx="0"/>
          <a:fillRef idx="0"/>
          <a:effectRef idx="1"/>
          <a:fontRef idx="minor"/>
        </p:style>
        <p:txBody>
          <a:bodyPr lIns="15120" rIns="15120" tIns="15120" bIns="15120" anchor="ctr"/>
          <a:p>
            <a:pPr algn="ctr">
              <a:lnSpc>
                <a:spcPct val="90000"/>
              </a:lnSpc>
            </a:pPr>
            <a:r>
              <a:rPr b="1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Гражданско-патриотическое воспитание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89" name="CustomShape 9"/>
          <p:cNvSpPr/>
          <p:nvPr/>
        </p:nvSpPr>
        <p:spPr>
          <a:xfrm rot="5400000">
            <a:off x="4512240" y="4513680"/>
            <a:ext cx="314640" cy="475920"/>
          </a:xfrm>
          <a:prstGeom prst="rightArrow">
            <a:avLst>
              <a:gd name="adj1" fmla="val 60000"/>
              <a:gd name="adj2" fmla="val 50000"/>
            </a:avLst>
          </a:prstGeom>
          <a:gradFill>
            <a:gsLst>
              <a:gs pos="0">
                <a:schemeClr val="accent5">
                  <a:hueOff val="6337900"/>
                  <a:satOff val="-29619"/>
                  <a:lumOff val="-17882"/>
                  <a:alphaOff val="0"/>
                  <a:tint val="50000"/>
                  <a:satMod val="300000"/>
                </a:schemeClr>
              </a:gs>
              <a:gs pos="35000">
                <a:schemeClr val="accent5">
                  <a:hueOff val="6337900"/>
                  <a:satOff val="-29619"/>
                  <a:lumOff val="-17882"/>
                  <a:alphaOff val="0"/>
                  <a:tint val="37000"/>
                  <a:satMod val="300000"/>
                </a:schemeClr>
              </a:gs>
              <a:gs pos="100000">
                <a:schemeClr val="accent5">
                  <a:hueOff val="6337900"/>
                  <a:satOff val="-29619"/>
                  <a:lumOff val="-17882"/>
                  <a:alphaOff val="0"/>
                  <a:tint val="15000"/>
                  <a:satMod val="350000"/>
                </a:schemeClr>
              </a:gs>
            </a:gsLst>
            <a:lin ang="16200000"/>
          </a:gradFill>
          <a:ln>
            <a:noFill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0"/>
          <a:fillRef idx="0"/>
          <a:effectRef idx="1"/>
          <a:fontRef idx="minor"/>
        </p:style>
      </p:sp>
      <p:sp>
        <p:nvSpPr>
          <p:cNvPr id="590" name="CustomShape 10"/>
          <p:cNvSpPr/>
          <p:nvPr/>
        </p:nvSpPr>
        <p:spPr>
          <a:xfrm>
            <a:off x="3876120" y="5058000"/>
            <a:ext cx="1586160" cy="1509120"/>
          </a:xfrm>
          <a:prstGeom prst="ellipse">
            <a:avLst/>
          </a:prstGeom>
          <a:gradFill>
            <a:gsLst>
              <a:gs pos="0">
                <a:schemeClr val="accent5">
                  <a:hueOff val="6337900"/>
                  <a:satOff val="-29619"/>
                  <a:lumOff val="-17882"/>
                  <a:alphaOff val="0"/>
                  <a:tint val="50000"/>
                  <a:satMod val="300000"/>
                </a:schemeClr>
              </a:gs>
              <a:gs pos="35000">
                <a:schemeClr val="accent5">
                  <a:hueOff val="6337900"/>
                  <a:satOff val="-29619"/>
                  <a:lumOff val="-17882"/>
                  <a:alphaOff val="0"/>
                  <a:tint val="37000"/>
                  <a:satMod val="300000"/>
                </a:schemeClr>
              </a:gs>
              <a:gs pos="100000">
                <a:schemeClr val="accent5">
                  <a:hueOff val="6337900"/>
                  <a:satOff val="-29619"/>
                  <a:lumOff val="-17882"/>
                  <a:alphaOff val="0"/>
                  <a:tint val="15000"/>
                  <a:satMod val="350000"/>
                </a:schemeClr>
              </a:gs>
            </a:gsLst>
            <a:lin ang="16200000"/>
          </a:gradFill>
          <a:ln>
            <a:noFill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  <a:scene3d>
            <a:camera prst="orthographicFront"/>
            <a:lightRig dir="t" rig="flat"/>
          </a:scene3d>
          <a:sp3d prstMaterial="dkEdge">
            <a:bevelT w="8200" h="38100"/>
          </a:sp3d>
        </p:spPr>
        <p:style>
          <a:lnRef idx="0"/>
          <a:fillRef idx="0"/>
          <a:effectRef idx="1"/>
          <a:fontRef idx="minor"/>
        </p:style>
        <p:txBody>
          <a:bodyPr lIns="17640" rIns="17640" tIns="17640" bIns="17640" anchor="ctr"/>
          <a:p>
            <a:pPr algn="ctr">
              <a:lnSpc>
                <a:spcPct val="90000"/>
              </a:lnSpc>
            </a:pPr>
            <a:r>
              <a:rPr b="1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Здоровье- сберегающая деятельность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91" name="CustomShape 11"/>
          <p:cNvSpPr/>
          <p:nvPr/>
        </p:nvSpPr>
        <p:spPr>
          <a:xfrm rot="9000000">
            <a:off x="3765960" y="4052160"/>
            <a:ext cx="289080" cy="475920"/>
          </a:xfrm>
          <a:prstGeom prst="rightArrow">
            <a:avLst>
              <a:gd name="adj1" fmla="val 60000"/>
              <a:gd name="adj2" fmla="val 50000"/>
            </a:avLst>
          </a:prstGeom>
          <a:gradFill>
            <a:gsLst>
              <a:gs pos="0">
                <a:schemeClr val="accent5">
                  <a:hueOff val="8450533"/>
                  <a:satOff val="-39492"/>
                  <a:lumOff val="-23843"/>
                  <a:alphaOff val="0"/>
                  <a:tint val="50000"/>
                  <a:satMod val="300000"/>
                </a:schemeClr>
              </a:gs>
              <a:gs pos="35000">
                <a:schemeClr val="accent5">
                  <a:hueOff val="8450533"/>
                  <a:satOff val="-39492"/>
                  <a:lumOff val="-23843"/>
                  <a:alphaOff val="0"/>
                  <a:tint val="37000"/>
                  <a:satMod val="300000"/>
                </a:schemeClr>
              </a:gs>
              <a:gs pos="100000">
                <a:schemeClr val="accent5">
                  <a:hueOff val="8450533"/>
                  <a:satOff val="-39492"/>
                  <a:lumOff val="-23843"/>
                  <a:alphaOff val="0"/>
                  <a:tint val="15000"/>
                  <a:satMod val="350000"/>
                </a:schemeClr>
              </a:gs>
            </a:gsLst>
            <a:lin ang="16200000"/>
          </a:gradFill>
          <a:ln>
            <a:noFill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0"/>
          <a:fillRef idx="0"/>
          <a:effectRef idx="1"/>
          <a:fontRef idx="minor"/>
        </p:style>
      </p:sp>
      <p:sp>
        <p:nvSpPr>
          <p:cNvPr id="592" name="CustomShape 12"/>
          <p:cNvSpPr/>
          <p:nvPr/>
        </p:nvSpPr>
        <p:spPr>
          <a:xfrm>
            <a:off x="2150280" y="4077000"/>
            <a:ext cx="1641600" cy="1510200"/>
          </a:xfrm>
          <a:prstGeom prst="ellipse">
            <a:avLst/>
          </a:prstGeom>
          <a:gradFill>
            <a:gsLst>
              <a:gs pos="0">
                <a:schemeClr val="accent5">
                  <a:hueOff val="8450533"/>
                  <a:satOff val="-39492"/>
                  <a:lumOff val="-23843"/>
                  <a:alphaOff val="0"/>
                  <a:tint val="50000"/>
                  <a:satMod val="300000"/>
                </a:schemeClr>
              </a:gs>
              <a:gs pos="35000">
                <a:schemeClr val="accent5">
                  <a:hueOff val="8450533"/>
                  <a:satOff val="-39492"/>
                  <a:lumOff val="-23843"/>
                  <a:alphaOff val="0"/>
                  <a:tint val="37000"/>
                  <a:satMod val="300000"/>
                </a:schemeClr>
              </a:gs>
              <a:gs pos="100000">
                <a:schemeClr val="accent5">
                  <a:hueOff val="8450533"/>
                  <a:satOff val="-39492"/>
                  <a:lumOff val="-23843"/>
                  <a:alphaOff val="0"/>
                  <a:tint val="15000"/>
                  <a:satMod val="350000"/>
                </a:schemeClr>
              </a:gs>
            </a:gsLst>
            <a:lin ang="16200000"/>
          </a:gradFill>
          <a:ln>
            <a:noFill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  <a:scene3d>
            <a:camera prst="orthographicFront"/>
            <a:lightRig dir="t" rig="flat"/>
          </a:scene3d>
          <a:sp3d prstMaterial="dkEdge">
            <a:bevelT w="8200" h="38100"/>
          </a:sp3d>
        </p:spPr>
        <p:style>
          <a:lnRef idx="0"/>
          <a:fillRef idx="0"/>
          <a:effectRef idx="1"/>
          <a:fontRef idx="minor"/>
        </p:style>
        <p:txBody>
          <a:bodyPr lIns="17640" rIns="17640" tIns="17640" bIns="17640" anchor="ctr"/>
          <a:p>
            <a:pPr algn="ctr">
              <a:lnSpc>
                <a:spcPct val="90000"/>
              </a:lnSpc>
            </a:pPr>
            <a:r>
              <a:rPr b="1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Внеклассная деятельность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93" name="CustomShape 13"/>
          <p:cNvSpPr/>
          <p:nvPr/>
        </p:nvSpPr>
        <p:spPr>
          <a:xfrm rot="12600000">
            <a:off x="3738240" y="3166200"/>
            <a:ext cx="310320" cy="475920"/>
          </a:xfrm>
          <a:prstGeom prst="rightArrow">
            <a:avLst>
              <a:gd name="adj1" fmla="val 60000"/>
              <a:gd name="adj2" fmla="val 50000"/>
            </a:avLst>
          </a:prstGeom>
          <a:gradFill>
            <a:gsLst>
              <a:gs pos="0">
                <a:schemeClr val="accent5">
                  <a:hueOff val="10563166"/>
                  <a:satOff val="-49365"/>
                  <a:lumOff val="-29804"/>
                  <a:alphaOff val="0"/>
                  <a:tint val="50000"/>
                  <a:satMod val="300000"/>
                </a:schemeClr>
              </a:gs>
              <a:gs pos="35000">
                <a:schemeClr val="accent5">
                  <a:hueOff val="10563166"/>
                  <a:satOff val="-49365"/>
                  <a:lumOff val="-29804"/>
                  <a:alphaOff val="0"/>
                  <a:tint val="37000"/>
                  <a:satMod val="300000"/>
                </a:schemeClr>
              </a:gs>
              <a:gs pos="100000">
                <a:schemeClr val="accent5">
                  <a:hueOff val="10563166"/>
                  <a:satOff val="-49365"/>
                  <a:lumOff val="-29804"/>
                  <a:alphaOff val="0"/>
                  <a:tint val="15000"/>
                  <a:satMod val="350000"/>
                </a:schemeClr>
              </a:gs>
            </a:gsLst>
            <a:lin ang="16200000"/>
          </a:gradFill>
          <a:ln>
            <a:noFill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0"/>
          <a:fillRef idx="0"/>
          <a:effectRef idx="1"/>
          <a:fontRef idx="minor"/>
        </p:style>
      </p:sp>
      <p:sp>
        <p:nvSpPr>
          <p:cNvPr id="594" name="CustomShape 14"/>
          <p:cNvSpPr/>
          <p:nvPr/>
        </p:nvSpPr>
        <p:spPr>
          <a:xfrm>
            <a:off x="2203200" y="2123640"/>
            <a:ext cx="1535400" cy="1495080"/>
          </a:xfrm>
          <a:prstGeom prst="ellipse">
            <a:avLst/>
          </a:prstGeom>
          <a:gradFill>
            <a:gsLst>
              <a:gs pos="0">
                <a:schemeClr val="accent5">
                  <a:hueOff val="10563166"/>
                  <a:satOff val="-49365"/>
                  <a:lumOff val="-29804"/>
                  <a:alphaOff val="0"/>
                  <a:tint val="50000"/>
                  <a:satMod val="300000"/>
                </a:schemeClr>
              </a:gs>
              <a:gs pos="35000">
                <a:schemeClr val="accent5">
                  <a:hueOff val="10563166"/>
                  <a:satOff val="-49365"/>
                  <a:lumOff val="-29804"/>
                  <a:alphaOff val="0"/>
                  <a:tint val="37000"/>
                  <a:satMod val="300000"/>
                </a:schemeClr>
              </a:gs>
              <a:gs pos="100000">
                <a:schemeClr val="accent5">
                  <a:hueOff val="10563166"/>
                  <a:satOff val="-49365"/>
                  <a:lumOff val="-29804"/>
                  <a:alphaOff val="0"/>
                  <a:tint val="15000"/>
                  <a:satMod val="350000"/>
                </a:schemeClr>
              </a:gs>
            </a:gsLst>
            <a:lin ang="16200000"/>
          </a:gradFill>
          <a:ln>
            <a:noFill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  <a:scene3d>
            <a:camera prst="orthographicFront"/>
            <a:lightRig dir="t" rig="flat"/>
          </a:scene3d>
          <a:sp3d prstMaterial="dkEdge">
            <a:bevelT w="8200" h="38100"/>
          </a:sp3d>
        </p:spPr>
        <p:style>
          <a:lnRef idx="0"/>
          <a:fillRef idx="0"/>
          <a:effectRef idx="1"/>
          <a:fontRef idx="minor"/>
        </p:style>
        <p:txBody>
          <a:bodyPr lIns="17640" rIns="17640" tIns="17640" bIns="17640" anchor="ctr"/>
          <a:p>
            <a:pPr algn="ctr">
              <a:lnSpc>
                <a:spcPct val="90000"/>
              </a:lnSpc>
            </a:pPr>
            <a:r>
              <a:rPr b="1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Учебная и Внеурочная деятельность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95" name="TextShape 15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7F1E513B-D365-401C-A441-5832C95A1A86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timing>
    <p:tnLst>
      <p:par>
        <p:cTn id="39" dur="indefinite" restart="never" nodeType="tmRoot">
          <p:childTnLst>
            <p:seq>
              <p:cTn id="4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TextShape 1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36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Система контроля качества знаний 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97" name="TextShape 2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2FB835C7-257D-4C25-9253-F8511F608401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pic>
        <p:nvPicPr>
          <p:cNvPr id="598" name="Picture 49" descr=""/>
          <p:cNvPicPr/>
          <p:nvPr/>
        </p:nvPicPr>
        <p:blipFill>
          <a:blip r:embed="rId1">
            <a:lum contrast="6000"/>
          </a:blip>
          <a:stretch/>
        </p:blipFill>
        <p:spPr>
          <a:xfrm>
            <a:off x="611280" y="1773360"/>
            <a:ext cx="2542680" cy="3392280"/>
          </a:xfrm>
          <a:prstGeom prst="rect">
            <a:avLst/>
          </a:prstGeom>
          <a:ln w="9360">
            <a:noFill/>
          </a:ln>
        </p:spPr>
      </p:pic>
      <p:sp>
        <p:nvSpPr>
          <p:cNvPr id="599" name="Line 3"/>
          <p:cNvSpPr/>
          <p:nvPr/>
        </p:nvSpPr>
        <p:spPr>
          <a:xfrm>
            <a:off x="2828880" y="5076720"/>
            <a:ext cx="4800600" cy="360"/>
          </a:xfrm>
          <a:prstGeom prst="line">
            <a:avLst/>
          </a:prstGeom>
          <a:ln cap="rnd" w="28440">
            <a:solidFill>
              <a:schemeClr val="tx1"/>
            </a:solidFill>
            <a:custDash>
              <a:ds d="100000" sp="100000"/>
            </a:custDash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600" name="CustomShape 4"/>
          <p:cNvSpPr/>
          <p:nvPr/>
        </p:nvSpPr>
        <p:spPr>
          <a:xfrm>
            <a:off x="2973240" y="4716360"/>
            <a:ext cx="5528880" cy="3646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Система элективных курсов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01" name="Line 5"/>
          <p:cNvSpPr/>
          <p:nvPr/>
        </p:nvSpPr>
        <p:spPr>
          <a:xfrm>
            <a:off x="2973240" y="2627280"/>
            <a:ext cx="4800600" cy="360"/>
          </a:xfrm>
          <a:prstGeom prst="line">
            <a:avLst/>
          </a:prstGeom>
          <a:ln cap="rnd" w="28440">
            <a:solidFill>
              <a:schemeClr val="tx1"/>
            </a:solidFill>
            <a:custDash>
              <a:ds d="100000" sp="100000"/>
            </a:custDash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602" name="CustomShape 6"/>
          <p:cNvSpPr/>
          <p:nvPr/>
        </p:nvSpPr>
        <p:spPr>
          <a:xfrm>
            <a:off x="2900520" y="2050920"/>
            <a:ext cx="6408360" cy="6390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Целевые программы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03" name="CustomShape 7"/>
          <p:cNvSpPr/>
          <p:nvPr/>
        </p:nvSpPr>
        <p:spPr>
          <a:xfrm>
            <a:off x="3260880" y="2843280"/>
            <a:ext cx="5398560" cy="6390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Тренинги и программы тестирования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04" name="Line 8"/>
          <p:cNvSpPr/>
          <p:nvPr/>
        </p:nvSpPr>
        <p:spPr>
          <a:xfrm>
            <a:off x="3260520" y="3419280"/>
            <a:ext cx="4800600" cy="360"/>
          </a:xfrm>
          <a:prstGeom prst="line">
            <a:avLst/>
          </a:prstGeom>
          <a:ln cap="rnd" w="28440">
            <a:solidFill>
              <a:schemeClr val="tx1"/>
            </a:solidFill>
            <a:custDash>
              <a:ds d="100000" sp="100000"/>
            </a:custDash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605" name="Line 9"/>
          <p:cNvSpPr/>
          <p:nvPr/>
        </p:nvSpPr>
        <p:spPr>
          <a:xfrm>
            <a:off x="3116160" y="4211280"/>
            <a:ext cx="4800600" cy="360"/>
          </a:xfrm>
          <a:prstGeom prst="line">
            <a:avLst/>
          </a:prstGeom>
          <a:ln cap="rnd" w="28440">
            <a:solidFill>
              <a:schemeClr val="tx1"/>
            </a:solidFill>
            <a:custDash>
              <a:ds d="100000" sp="100000"/>
            </a:custDash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606" name="CustomShape 10"/>
          <p:cNvSpPr/>
          <p:nvPr/>
        </p:nvSpPr>
        <p:spPr>
          <a:xfrm>
            <a:off x="3260880" y="3564000"/>
            <a:ext cx="5579640" cy="6390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Другие формы  и внешний  мониторинг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07" name="CustomShape 11"/>
          <p:cNvSpPr/>
          <p:nvPr/>
        </p:nvSpPr>
        <p:spPr>
          <a:xfrm>
            <a:off x="2396880" y="2267640"/>
            <a:ext cx="393480" cy="393480"/>
          </a:xfrm>
          <a:prstGeom prst="ellipse">
            <a:avLst/>
          </a:prstGeom>
          <a:solidFill>
            <a:schemeClr val="tx2">
              <a:lumMod val="25000"/>
              <a:lumOff val="75000"/>
            </a:schemeClr>
          </a:solidFill>
          <a:ln w="9360">
            <a:solidFill>
              <a:srgbClr val="dddddd"/>
            </a:solidFill>
            <a:round/>
          </a:ln>
          <a:effectLst>
            <a:outerShdw algn="ctr" dir="2700000" dist="35921" rotWithShape="0">
              <a:schemeClr val="bg2">
                <a:alpha val="50000"/>
              </a:schemeClr>
            </a:outerShdw>
          </a:effectLst>
        </p:spPr>
        <p:style>
          <a:lnRef idx="0"/>
          <a:fillRef idx="0"/>
          <a:effectRef idx="0"/>
          <a:fontRef idx="minor"/>
        </p:style>
      </p:sp>
      <p:pic>
        <p:nvPicPr>
          <p:cNvPr id="608" name="Picture 54" descr=""/>
          <p:cNvPicPr/>
          <p:nvPr/>
        </p:nvPicPr>
        <p:blipFill>
          <a:blip r:embed="rId2"/>
          <a:stretch/>
        </p:blipFill>
        <p:spPr>
          <a:xfrm rot="19311600">
            <a:off x="2429640" y="2295000"/>
            <a:ext cx="326880" cy="334800"/>
          </a:xfrm>
          <a:prstGeom prst="rect">
            <a:avLst/>
          </a:prstGeom>
          <a:ln>
            <a:noFill/>
          </a:ln>
        </p:spPr>
      </p:pic>
      <p:sp>
        <p:nvSpPr>
          <p:cNvPr id="609" name="CustomShape 12"/>
          <p:cNvSpPr/>
          <p:nvPr/>
        </p:nvSpPr>
        <p:spPr>
          <a:xfrm rot="19311600">
            <a:off x="2430000" y="2293920"/>
            <a:ext cx="329040" cy="336600"/>
          </a:xfrm>
          <a:prstGeom prst="ellipse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610" name="Picture 56" descr=""/>
          <p:cNvPicPr/>
          <p:nvPr/>
        </p:nvPicPr>
        <p:blipFill>
          <a:blip r:embed="rId3"/>
          <a:stretch/>
        </p:blipFill>
        <p:spPr>
          <a:xfrm rot="19311600">
            <a:off x="2397240" y="2320560"/>
            <a:ext cx="262080" cy="118440"/>
          </a:xfrm>
          <a:prstGeom prst="rect">
            <a:avLst/>
          </a:prstGeom>
          <a:ln>
            <a:noFill/>
          </a:ln>
        </p:spPr>
      </p:pic>
      <p:pic>
        <p:nvPicPr>
          <p:cNvPr id="611" name="Picture 57" descr=""/>
          <p:cNvPicPr/>
          <p:nvPr/>
        </p:nvPicPr>
        <p:blipFill>
          <a:blip r:embed="rId4"/>
          <a:srcRect l="12039" t="9310" r="12440" b="12600"/>
          <a:stretch/>
        </p:blipFill>
        <p:spPr>
          <a:xfrm>
            <a:off x="2422440" y="2280960"/>
            <a:ext cx="339480" cy="349920"/>
          </a:xfrm>
          <a:prstGeom prst="rect">
            <a:avLst/>
          </a:prstGeom>
          <a:ln w="9360">
            <a:noFill/>
          </a:ln>
        </p:spPr>
      </p:pic>
      <p:sp>
        <p:nvSpPr>
          <p:cNvPr id="612" name="CustomShape 13"/>
          <p:cNvSpPr/>
          <p:nvPr/>
        </p:nvSpPr>
        <p:spPr>
          <a:xfrm>
            <a:off x="2684880" y="2988000"/>
            <a:ext cx="393480" cy="393480"/>
          </a:xfrm>
          <a:prstGeom prst="ellipse">
            <a:avLst/>
          </a:prstGeom>
          <a:solidFill>
            <a:srgbClr val="00b0f0"/>
          </a:solidFill>
          <a:ln w="9360">
            <a:solidFill>
              <a:srgbClr val="dddddd"/>
            </a:solidFill>
            <a:round/>
          </a:ln>
          <a:effectLst>
            <a:outerShdw algn="ctr" dir="2700000" dist="35921" rotWithShape="0">
              <a:schemeClr val="bg2">
                <a:alpha val="50000"/>
              </a:schemeClr>
            </a:outerShdw>
          </a:effectLst>
        </p:spPr>
        <p:style>
          <a:lnRef idx="0"/>
          <a:fillRef idx="0"/>
          <a:effectRef idx="0"/>
          <a:fontRef idx="minor"/>
        </p:style>
      </p:sp>
      <p:pic>
        <p:nvPicPr>
          <p:cNvPr id="613" name="Picture 64" descr=""/>
          <p:cNvPicPr/>
          <p:nvPr/>
        </p:nvPicPr>
        <p:blipFill>
          <a:blip r:embed="rId5"/>
          <a:stretch/>
        </p:blipFill>
        <p:spPr>
          <a:xfrm rot="19311600">
            <a:off x="2717640" y="3015360"/>
            <a:ext cx="326880" cy="334800"/>
          </a:xfrm>
          <a:prstGeom prst="rect">
            <a:avLst/>
          </a:prstGeom>
          <a:ln>
            <a:noFill/>
          </a:ln>
        </p:spPr>
      </p:pic>
      <p:sp>
        <p:nvSpPr>
          <p:cNvPr id="614" name="CustomShape 14"/>
          <p:cNvSpPr/>
          <p:nvPr/>
        </p:nvSpPr>
        <p:spPr>
          <a:xfrm rot="19311600">
            <a:off x="2718000" y="3014280"/>
            <a:ext cx="329040" cy="336600"/>
          </a:xfrm>
          <a:prstGeom prst="ellipse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615" name="Picture 66" descr=""/>
          <p:cNvPicPr/>
          <p:nvPr/>
        </p:nvPicPr>
        <p:blipFill>
          <a:blip r:embed="rId6"/>
          <a:stretch/>
        </p:blipFill>
        <p:spPr>
          <a:xfrm rot="19311600">
            <a:off x="2685240" y="3040560"/>
            <a:ext cx="262080" cy="118440"/>
          </a:xfrm>
          <a:prstGeom prst="rect">
            <a:avLst/>
          </a:prstGeom>
          <a:ln>
            <a:noFill/>
          </a:ln>
        </p:spPr>
      </p:pic>
      <p:pic>
        <p:nvPicPr>
          <p:cNvPr id="616" name="Picture 86" descr=""/>
          <p:cNvPicPr/>
          <p:nvPr/>
        </p:nvPicPr>
        <p:blipFill>
          <a:blip r:embed="rId7"/>
          <a:srcRect l="12039" t="9310" r="12440" b="12600"/>
          <a:stretch/>
        </p:blipFill>
        <p:spPr>
          <a:xfrm>
            <a:off x="2710440" y="3000960"/>
            <a:ext cx="339480" cy="349920"/>
          </a:xfrm>
          <a:prstGeom prst="rect">
            <a:avLst/>
          </a:prstGeom>
          <a:ln w="9360">
            <a:noFill/>
          </a:ln>
        </p:spPr>
      </p:pic>
      <p:sp>
        <p:nvSpPr>
          <p:cNvPr id="617" name="CustomShape 15"/>
          <p:cNvSpPr/>
          <p:nvPr/>
        </p:nvSpPr>
        <p:spPr>
          <a:xfrm>
            <a:off x="2684880" y="3780000"/>
            <a:ext cx="393480" cy="393480"/>
          </a:xfrm>
          <a:prstGeom prst="ellipse">
            <a:avLst/>
          </a:prstGeom>
          <a:solidFill>
            <a:srgbClr val="92d050"/>
          </a:solidFill>
          <a:ln w="9360">
            <a:solidFill>
              <a:srgbClr val="dddddd"/>
            </a:solidFill>
            <a:round/>
          </a:ln>
          <a:effectLst>
            <a:outerShdw algn="ctr" dir="2700000" dist="35921" rotWithShape="0">
              <a:schemeClr val="bg2">
                <a:alpha val="50000"/>
              </a:schemeClr>
            </a:outerShdw>
          </a:effectLst>
        </p:spPr>
        <p:style>
          <a:lnRef idx="0"/>
          <a:fillRef idx="0"/>
          <a:effectRef idx="0"/>
          <a:fontRef idx="minor"/>
        </p:style>
      </p:sp>
      <p:pic>
        <p:nvPicPr>
          <p:cNvPr id="618" name="Picture 69" descr=""/>
          <p:cNvPicPr/>
          <p:nvPr/>
        </p:nvPicPr>
        <p:blipFill>
          <a:blip r:embed="rId8"/>
          <a:stretch/>
        </p:blipFill>
        <p:spPr>
          <a:xfrm rot="19311600">
            <a:off x="2717640" y="3807360"/>
            <a:ext cx="326880" cy="334800"/>
          </a:xfrm>
          <a:prstGeom prst="rect">
            <a:avLst/>
          </a:prstGeom>
          <a:ln>
            <a:noFill/>
          </a:ln>
        </p:spPr>
      </p:pic>
      <p:sp>
        <p:nvSpPr>
          <p:cNvPr id="619" name="CustomShape 16"/>
          <p:cNvSpPr/>
          <p:nvPr/>
        </p:nvSpPr>
        <p:spPr>
          <a:xfrm rot="19311600">
            <a:off x="2718000" y="3806280"/>
            <a:ext cx="329040" cy="336600"/>
          </a:xfrm>
          <a:prstGeom prst="ellipse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620" name="Picture 71" descr=""/>
          <p:cNvPicPr/>
          <p:nvPr/>
        </p:nvPicPr>
        <p:blipFill>
          <a:blip r:embed="rId9"/>
          <a:stretch/>
        </p:blipFill>
        <p:spPr>
          <a:xfrm rot="19311600">
            <a:off x="2685240" y="3832920"/>
            <a:ext cx="262080" cy="118440"/>
          </a:xfrm>
          <a:prstGeom prst="rect">
            <a:avLst/>
          </a:prstGeom>
          <a:ln>
            <a:noFill/>
          </a:ln>
        </p:spPr>
      </p:pic>
      <p:pic>
        <p:nvPicPr>
          <p:cNvPr id="621" name="Picture 87" descr=""/>
          <p:cNvPicPr/>
          <p:nvPr/>
        </p:nvPicPr>
        <p:blipFill>
          <a:blip r:embed="rId10"/>
          <a:srcRect l="12039" t="9310" r="12440" b="12600"/>
          <a:stretch/>
        </p:blipFill>
        <p:spPr>
          <a:xfrm>
            <a:off x="2712600" y="3793320"/>
            <a:ext cx="339480" cy="349920"/>
          </a:xfrm>
          <a:prstGeom prst="rect">
            <a:avLst/>
          </a:prstGeom>
          <a:ln w="9360">
            <a:noFill/>
          </a:ln>
        </p:spPr>
      </p:pic>
      <p:sp>
        <p:nvSpPr>
          <p:cNvPr id="622" name="CustomShape 17"/>
          <p:cNvSpPr/>
          <p:nvPr/>
        </p:nvSpPr>
        <p:spPr>
          <a:xfrm>
            <a:off x="2324880" y="4644000"/>
            <a:ext cx="393480" cy="393480"/>
          </a:xfrm>
          <a:prstGeom prst="ellipse">
            <a:avLst/>
          </a:prstGeom>
          <a:solidFill>
            <a:srgbClr val="cc3300"/>
          </a:solidFill>
          <a:ln w="9360">
            <a:solidFill>
              <a:srgbClr val="dddddd"/>
            </a:solidFill>
            <a:round/>
          </a:ln>
          <a:effectLst>
            <a:outerShdw algn="ctr" dir="2700000" dist="35921" rotWithShape="0">
              <a:schemeClr val="bg2">
                <a:alpha val="50000"/>
              </a:schemeClr>
            </a:outerShdw>
          </a:effectLst>
        </p:spPr>
        <p:style>
          <a:lnRef idx="0"/>
          <a:fillRef idx="0"/>
          <a:effectRef idx="0"/>
          <a:fontRef idx="minor"/>
        </p:style>
      </p:sp>
      <p:pic>
        <p:nvPicPr>
          <p:cNvPr id="623" name="Picture 83" descr=""/>
          <p:cNvPicPr/>
          <p:nvPr/>
        </p:nvPicPr>
        <p:blipFill>
          <a:blip r:embed="rId11"/>
          <a:stretch/>
        </p:blipFill>
        <p:spPr>
          <a:xfrm rot="19311600">
            <a:off x="2357640" y="4671360"/>
            <a:ext cx="326880" cy="334800"/>
          </a:xfrm>
          <a:prstGeom prst="rect">
            <a:avLst/>
          </a:prstGeom>
          <a:ln>
            <a:noFill/>
          </a:ln>
        </p:spPr>
      </p:pic>
      <p:sp>
        <p:nvSpPr>
          <p:cNvPr id="624" name="CustomShape 18"/>
          <p:cNvSpPr/>
          <p:nvPr/>
        </p:nvSpPr>
        <p:spPr>
          <a:xfrm rot="19311600">
            <a:off x="2358000" y="4670280"/>
            <a:ext cx="329040" cy="336600"/>
          </a:xfrm>
          <a:prstGeom prst="ellipse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625" name="Picture 85" descr=""/>
          <p:cNvPicPr/>
          <p:nvPr/>
        </p:nvPicPr>
        <p:blipFill>
          <a:blip r:embed="rId12"/>
          <a:stretch/>
        </p:blipFill>
        <p:spPr>
          <a:xfrm rot="19311600">
            <a:off x="2325240" y="4696920"/>
            <a:ext cx="262080" cy="118440"/>
          </a:xfrm>
          <a:prstGeom prst="rect">
            <a:avLst/>
          </a:prstGeom>
          <a:ln>
            <a:noFill/>
          </a:ln>
        </p:spPr>
      </p:pic>
      <p:pic>
        <p:nvPicPr>
          <p:cNvPr id="626" name="Picture 89" descr=""/>
          <p:cNvPicPr/>
          <p:nvPr/>
        </p:nvPicPr>
        <p:blipFill>
          <a:blip r:embed="rId13"/>
          <a:srcRect l="12039" t="9310" r="12440" b="12600"/>
          <a:stretch/>
        </p:blipFill>
        <p:spPr>
          <a:xfrm>
            <a:off x="2350440" y="4657320"/>
            <a:ext cx="339480" cy="34992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41" dur="indefinite" restart="never" nodeType="tmRoot">
          <p:childTnLst>
            <p:seq>
              <p:cTn id="4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TextShape 1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36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Особенности образовательного процесса 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28" name="TextShape 2"/>
          <p:cNvSpPr txBox="1"/>
          <p:nvPr/>
        </p:nvSpPr>
        <p:spPr>
          <a:xfrm>
            <a:off x="324000" y="1413000"/>
            <a:ext cx="8229240" cy="47239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marL="343080" indent="-342720" algn="ctr">
              <a:lnSpc>
                <a:spcPct val="100000"/>
              </a:lnSpc>
            </a:pPr>
            <a:r>
              <a:rPr b="1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     </a:t>
            </a:r>
            <a:r>
              <a:rPr b="1" lang="en-US" sz="2800" spc="-1" strike="noStrike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Педагогический коллектив школы работает над решением следующих  задач: 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00000"/>
              </a:lnSpc>
            </a:pPr>
            <a:r>
              <a:rPr b="1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       </a:t>
            </a:r>
            <a:r>
              <a:rPr b="1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Культивирование общего тона образа жизни, стиля поведения воспитанников школы за счёт доминирования тех или иных поведенческих форм чередования различных жизненных ситуаций, путём совместной деятельности обучающихся и педагогов, через традиции, ритуалы, обычаи, историю школы, Родины, через ориентацию на ценности отечественной культуры; 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00000"/>
              </a:lnSpc>
            </a:pPr>
            <a:r>
              <a:rPr b="1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    </a:t>
            </a:r>
            <a:r>
              <a:rPr b="1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Развитие гуманистической эмоционально-смысловой сферы школьников; 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00000"/>
              </a:lnSpc>
            </a:pPr>
            <a:r>
              <a:rPr b="1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    </a:t>
            </a:r>
            <a:r>
              <a:rPr b="1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Развитие у обучающихся творческих чувств и творческого отношения к познавательной деятельности; 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00000"/>
              </a:lnSpc>
            </a:pPr>
            <a:r>
              <a:rPr b="1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    </a:t>
            </a:r>
            <a:r>
              <a:rPr b="1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Социализация обучающихся, подготовка их к жизни в условиях современной действительности. 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29" name="TextShape 3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4BCC1B0C-110E-4A45-8250-0820B5756FCF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timing>
    <p:tnLst>
      <p:par>
        <p:cTn id="43" dur="indefinite" restart="never" nodeType="tmRoot">
          <p:childTnLst>
            <p:seq>
              <p:cTn id="4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TextShape 1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28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Инновационная и экспериментальная деятельность 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31" name="TextShape 2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62EB5C12-F1AA-40BB-8FD8-4B86DECFF03C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32" name="TextShape 3"/>
          <p:cNvSpPr txBox="1"/>
          <p:nvPr/>
        </p:nvSpPr>
        <p:spPr>
          <a:xfrm>
            <a:off x="457200" y="1600200"/>
            <a:ext cx="8229240" cy="4723920"/>
          </a:xfrm>
          <a:prstGeom prst="rect">
            <a:avLst/>
          </a:prstGeom>
          <a:solidFill>
            <a:srgbClr val="ffffff"/>
          </a:solidFill>
          <a:ln w="25560">
            <a:solidFill>
              <a:srgbClr val="6292c6"/>
            </a:solidFill>
            <a:miter/>
          </a:ln>
        </p:spPr>
        <p:txBody>
          <a:bodyPr/>
          <a:p>
            <a:pPr marL="343080" indent="-342720">
              <a:lnSpc>
                <a:spcPct val="100000"/>
              </a:lnSpc>
            </a:pPr>
            <a:r>
              <a:rPr b="1" lang="en-US" sz="32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Тема инновационного проекта: 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1" i="1"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  </a:t>
            </a:r>
            <a:r>
              <a:rPr b="1" i="1"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«Формирование педагогической культуры учителя в условиях современной модели образования»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00000"/>
              </a:lnSpc>
            </a:pPr>
            <a:r>
              <a:rPr b="1" i="1" lang="en-US" sz="28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Идея изменений: </a:t>
            </a:r>
            <a:r>
              <a:rPr b="0"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Сущность инновационного опыта заключается во всестороннем использовании ресурсов для разработки и апробации теоретических и организационных основ формирования педагогической культуры учителя, его профессиональной деятельности, направленной на повышение качества образования. Выявление инновационного потенциала педагогов школы, степени готовности, способности к поддержке и реализации нововведений в школе. Разработка критериев оценки результативности педагогического опыта. Решения специфических для каждой ступени образования задач развития личности в условиях современной модели образования.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45" dur="indefinite" restart="never" nodeType="tmRoot">
          <p:childTnLst>
            <p:seq>
              <p:cTn id="4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TextShape 1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B7F66DD2-11EC-462A-AD7D-5CFE26C55DE4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34" name="TextShape 2"/>
          <p:cNvSpPr txBox="1"/>
          <p:nvPr/>
        </p:nvSpPr>
        <p:spPr>
          <a:xfrm>
            <a:off x="250920" y="1628640"/>
            <a:ext cx="8642160" cy="4723920"/>
          </a:xfrm>
          <a:prstGeom prst="rect">
            <a:avLst/>
          </a:prstGeom>
          <a:solidFill>
            <a:srgbClr val="ffffff"/>
          </a:solidFill>
          <a:ln w="25560">
            <a:solidFill>
              <a:srgbClr val="6292c6"/>
            </a:solidFill>
            <a:miter/>
          </a:ln>
        </p:spPr>
        <p:txBody>
          <a:bodyPr/>
          <a:p>
            <a:pPr marL="343080" indent="-342720">
              <a:lnSpc>
                <a:spcPct val="100000"/>
              </a:lnSpc>
            </a:pPr>
            <a:r>
              <a:rPr b="0" lang="en-US" sz="1800" spc="-1" strike="noStrike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 ходе реализации инновационного проекта была проведена следующая работа: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en-US" sz="18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2060"/>
              </a:buClr>
              <a:buFont typeface="Symbol" charset="2"/>
              <a:buChar char=""/>
            </a:pPr>
            <a:r>
              <a:rPr b="0" lang="en-US" sz="18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анализ научно-методической литературы по данной проблеме; 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2060"/>
              </a:buClr>
              <a:buFont typeface="Symbol" charset="2"/>
              <a:buChar char=""/>
            </a:pPr>
            <a:r>
              <a:rPr b="0" lang="en-US" sz="18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создание инициативной и творческих групп для разработки инновационного  проекта;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2060"/>
              </a:buClr>
              <a:buFont typeface="Symbol" charset="2"/>
              <a:buChar char=""/>
            </a:pPr>
            <a:r>
              <a:rPr b="0" lang="en-US" sz="18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применение новых подходов и методов во взаимодействии с учащимися; 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2060"/>
              </a:buClr>
              <a:buFont typeface="Symbol" charset="2"/>
              <a:buChar char=""/>
            </a:pPr>
            <a:r>
              <a:rPr b="0" lang="en-US" sz="18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использование психолого – педагогических и технологических аспектов обучения в процессе преподавания всех учебных дисциплин; 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2060"/>
              </a:buClr>
              <a:buFont typeface="Symbol" charset="2"/>
              <a:buChar char=""/>
            </a:pPr>
            <a:r>
              <a:rPr b="0" lang="en-US" sz="18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внедрение системы уровневых заданий в процессе усвоения программного материала; 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2060"/>
              </a:buClr>
              <a:buFont typeface="Symbol" charset="2"/>
              <a:buChar char=""/>
            </a:pPr>
            <a:r>
              <a:rPr b="0" lang="en-US" sz="18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модификация учебных программ в условиях гимназии с этнокультурным русским  компонентом;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2060"/>
              </a:buClr>
              <a:buFont typeface="Symbol" charset="2"/>
              <a:buChar char=""/>
            </a:pPr>
            <a:r>
              <a:rPr b="0" lang="en-US" sz="18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рассмотрение на  заседаниях методических объединений «Рекомендаций по оформлению учебных планов»;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35" name="TextShape 3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28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Инновационная и экспериментальная деятельность 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47" dur="indefinite" restart="never" nodeType="tmRoot">
          <p:childTnLst>
            <p:seq>
              <p:cTn id="4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" name="TextShape 1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58C2F006-E741-49E0-BE64-78816CD27302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37" name="TextShape 2"/>
          <p:cNvSpPr txBox="1"/>
          <p:nvPr/>
        </p:nvSpPr>
        <p:spPr>
          <a:xfrm>
            <a:off x="250920" y="1628640"/>
            <a:ext cx="8446680" cy="4723920"/>
          </a:xfrm>
          <a:prstGeom prst="rect">
            <a:avLst/>
          </a:prstGeom>
          <a:solidFill>
            <a:srgbClr val="ffffff"/>
          </a:solidFill>
          <a:ln w="25560">
            <a:solidFill>
              <a:srgbClr val="6292c6"/>
            </a:solidFill>
            <a:miter/>
          </a:ln>
        </p:spPr>
        <p:txBody>
          <a:bodyPr/>
          <a:p>
            <a:pPr marL="343080" indent="-342720">
              <a:lnSpc>
                <a:spcPct val="100000"/>
              </a:lnSpc>
              <a:buClr>
                <a:srgbClr val="002060"/>
              </a:buClr>
              <a:buFont typeface="Symbol" charset="2"/>
              <a:buChar char=""/>
            </a:pPr>
            <a:r>
              <a:rPr b="0" lang="en-US" sz="18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организация стажировочной площадки, апробирующей учебно-методические комплекты  «Инновационная школа» издательства «Русское слово», соответствующие Федеральному государственному образовательному стандарту основного общего образования;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2060"/>
              </a:buClr>
              <a:buFont typeface="Symbol" charset="2"/>
              <a:buChar char=""/>
            </a:pPr>
            <a:r>
              <a:rPr b="0" lang="en-US" sz="18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создание адаптивного курса по изучению русского языка и  английского языка в гимназических классах, а также изучение японского языка;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2060"/>
              </a:buClr>
              <a:buFont typeface="Symbol" charset="2"/>
              <a:buChar char=""/>
            </a:pPr>
            <a:r>
              <a:rPr b="0" lang="en-US" sz="18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театрализация обучения учащихся на уроках русского языка и литературы и во внеурочное время по программе «Русский театр»;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2060"/>
              </a:buClr>
              <a:buFont typeface="Symbol" charset="2"/>
              <a:buChar char=""/>
            </a:pPr>
            <a:r>
              <a:rPr b="0" lang="en-US" sz="18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формирование пакета диагностических методик, позволяющих определить у педагогов уровень практической ценности приобретённых знаний, социальных навыков; изучение социального эффекта воспитательной деятельности и характеристик образовательной среды; 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2060"/>
              </a:buClr>
              <a:buFont typeface="Symbol" charset="2"/>
              <a:buChar char=""/>
            </a:pPr>
            <a:r>
              <a:rPr b="0" lang="en-US" sz="18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проведение диагностических  исследований с целью изучения отношения субъектов образовательного процесса к инновационной деятельности и идеям проекта.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38" name="TextShape 3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28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Инновационная и экспериментальная деятельность 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49" dur="indefinite" restart="never" nodeType="tmRoot">
          <p:childTnLst>
            <p:seq>
              <p:cTn id="5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9" name="TextShape 1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042FA4E2-E832-4EFE-8299-D6B463C82063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40" name="TextShape 2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28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Инновационная и экспериментальная деятельность 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41" name="TextShape 3"/>
          <p:cNvSpPr txBox="1"/>
          <p:nvPr/>
        </p:nvSpPr>
        <p:spPr>
          <a:xfrm>
            <a:off x="457200" y="1600200"/>
            <a:ext cx="8229240" cy="4723920"/>
          </a:xfrm>
          <a:prstGeom prst="rect">
            <a:avLst/>
          </a:prstGeom>
          <a:solidFill>
            <a:srgbClr val="ffffff"/>
          </a:solidFill>
          <a:ln w="25560">
            <a:solidFill>
              <a:srgbClr val="6292c6"/>
            </a:solidFill>
            <a:miter/>
          </a:ln>
        </p:spPr>
        <p:txBody>
          <a:bodyPr/>
          <a:p>
            <a:pPr marL="343080" indent="-342720">
              <a:lnSpc>
                <a:spcPct val="100000"/>
              </a:lnSpc>
            </a:pPr>
            <a:r>
              <a:rPr b="0" i="1" lang="en-US" sz="28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Формы работы: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1" i="1" lang="en-US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1.    Проведены педагогические советы по созданию методической основы для реализации инновационной темы: 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en-US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     </a:t>
            </a:r>
            <a:r>
              <a:rPr b="0" lang="en-US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«Культура педагога – условие успешной профессиональной деятельности»;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en-US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      </a:t>
            </a:r>
            <a:r>
              <a:rPr b="0" lang="en-US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«Активные формы и методы обучения, как эффективный способ повышения качества образования».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1" i="1" lang="en-US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2.     Работа  творческих групп включала в себя проведение семинаров-практикумов по темам: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en-US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      </a:t>
            </a:r>
            <a:r>
              <a:rPr b="0" lang="en-US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«Реализация ФГОС НОО второго поколения»; 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en-US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      </a:t>
            </a:r>
            <a:r>
              <a:rPr b="0" lang="en-US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«Реализация ФГОС основного общего образования»; 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en-US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      </a:t>
            </a:r>
            <a:r>
              <a:rPr b="0" lang="en-US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«Технологическая карта урока в соответствии с требованиями ФГОС»;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en-US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      </a:t>
            </a:r>
            <a:r>
              <a:rPr b="0" lang="en-US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«Проектирование метапредметных УУД в учебном процессе»;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en-US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      </a:t>
            </a:r>
            <a:r>
              <a:rPr b="0" lang="en-US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«Современный урок в соответствии с требованиями ФГОС»;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en-US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      </a:t>
            </a:r>
            <a:r>
              <a:rPr b="0" lang="en-US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«Анализ и самоанализ современного урока».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51" dur="indefinite" restart="never" nodeType="tmRoot">
          <p:childTnLst>
            <p:seq>
              <p:cTn id="5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" name="TextShape 1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A845B8DC-6096-4986-BE50-1CC416F37B00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43" name="TextShape 2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28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Инновационная и экспериментальная деятельность 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44" name="TextShape 3"/>
          <p:cNvSpPr txBox="1"/>
          <p:nvPr/>
        </p:nvSpPr>
        <p:spPr>
          <a:xfrm>
            <a:off x="457200" y="1341360"/>
            <a:ext cx="8435520" cy="4982760"/>
          </a:xfrm>
          <a:prstGeom prst="rect">
            <a:avLst/>
          </a:prstGeom>
          <a:solidFill>
            <a:srgbClr val="ffffff"/>
          </a:solidFill>
          <a:ln w="25560">
            <a:solidFill>
              <a:srgbClr val="6292c6"/>
            </a:solidFill>
            <a:miter/>
          </a:ln>
        </p:spPr>
        <p:txBody>
          <a:bodyPr/>
          <a:p>
            <a:pPr marL="343080" indent="-342720" algn="just">
              <a:lnSpc>
                <a:spcPct val="100000"/>
              </a:lnSpc>
            </a:pPr>
            <a:r>
              <a:rPr b="1" lang="en-US" sz="13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       </a:t>
            </a:r>
            <a:r>
              <a:rPr b="1" lang="en-US" sz="13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Инновационная  деятельность педагогического коллектива гимназии  направлена на решение  задач модернизации образования и охватывает все направления образовательной деятельности гимназии: учебную, научно-методическую и воспитательную.  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00000"/>
              </a:lnSpc>
            </a:pPr>
            <a:r>
              <a:rPr b="1" lang="en-US" sz="13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       </a:t>
            </a:r>
            <a:r>
              <a:rPr b="1" lang="en-US" sz="13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Гимназия имеет филологический профиль обучения. С 2013 года гимназия является пилотной площадкой, апробирующей учебно-методические комплекты  «Инновационная школа» издательства «Русское слово», соответствующие Федеральному государственному образовательному стандарту основного общего образования.  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00000"/>
              </a:lnSpc>
            </a:pPr>
            <a:r>
              <a:rPr b="1" lang="en-US" sz="13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       </a:t>
            </a:r>
            <a:r>
              <a:rPr b="1" lang="en-US" sz="13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 процессе экспериментальной работы  были решены следующие задачи: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00000"/>
              </a:lnSpc>
            </a:pPr>
            <a:r>
              <a:rPr b="1" lang="en-US" sz="13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       </a:t>
            </a:r>
            <a:r>
              <a:rPr b="1" lang="en-US" sz="13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Педагогический коллектив прошел курсовую подготовку по технологиям развивающего обучения, профильного обучения, информационно-коммуникационного обучения, по введению ФГОС.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00000"/>
              </a:lnSpc>
            </a:pPr>
            <a:r>
              <a:rPr b="1" lang="en-US" sz="13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       </a:t>
            </a:r>
            <a:r>
              <a:rPr b="1" lang="en-US" sz="13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Разработаны программы элективных курсов для предпрофильной подготовки и профильного  обучения.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00000"/>
              </a:lnSpc>
            </a:pPr>
            <a:r>
              <a:rPr b="1" lang="en-US" sz="13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       </a:t>
            </a:r>
            <a:r>
              <a:rPr b="1" lang="en-US" sz="13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Организована учебно-исследовательская деятельность учащихся в предпрофильном и профильном обучении. Пополнена  материально-техническая  база гимназии  в соответствии с современными требованиями. Повысилось качество знаний учащихся. Улучшились показатели участия учащихся гимназии в олимпиадах и различных конкурсах, а также показатели ЕГЭ. Гимназия стал открытым учебным заведением: на его базе проходят семинары районного, городского и республиканского уровней. 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00000"/>
              </a:lnSpc>
            </a:pPr>
            <a:r>
              <a:rPr b="1" lang="en-US" sz="13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       </a:t>
            </a:r>
            <a:r>
              <a:rPr b="1" lang="en-US" sz="13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Самым главным итогом инновационной и методической деятельности педагогов является создание коллектива педагогов – единомышленников, готовых к реализации программ повышенного уровня и программ дополнительного образования, способствующих всестороннему развитию учащихся.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00000"/>
              </a:lnSpc>
            </a:pP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53" dur="indefinite" restart="never" nodeType="tmRoot">
          <p:childTnLst>
            <p:seq>
              <p:cTn id="5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TextShape 1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36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Этикет и традиции школы 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46" name="TextShape 2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124B5708-2F93-45D4-86CD-32B15339387C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47" name="TextShape 3"/>
          <p:cNvSpPr txBox="1"/>
          <p:nvPr/>
        </p:nvSpPr>
        <p:spPr>
          <a:xfrm>
            <a:off x="468360" y="1341360"/>
            <a:ext cx="8351640" cy="5182920"/>
          </a:xfrm>
          <a:prstGeom prst="rect">
            <a:avLst/>
          </a:prstGeom>
          <a:solidFill>
            <a:srgbClr val="ffffff"/>
          </a:solidFill>
          <a:ln w="25560">
            <a:solidFill>
              <a:srgbClr val="6292c6"/>
            </a:solidFill>
            <a:miter/>
          </a:ln>
        </p:spPr>
        <p:txBody>
          <a:bodyPr/>
          <a:p>
            <a:pPr marL="343080" indent="-342720" algn="just">
              <a:lnSpc>
                <a:spcPct val="150000"/>
              </a:lnSpc>
            </a:pPr>
            <a:r>
              <a:rPr b="0"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       </a:t>
            </a:r>
            <a:r>
              <a:rPr b="0" lang="en-US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Вместе педагогический коллектив и учащиеся закладывают новые традиции гимназии. В первую очередь это традиции, определяющие отношения между участниками образовательного процесса: взаимное и полное доверие между учеником и наставником, уважение прав друг друга и неукоснительное исполнение своих обязанностей каждым из них. 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50000"/>
              </a:lnSpc>
            </a:pPr>
            <a:r>
              <a:rPr b="0" lang="en-US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     </a:t>
            </a:r>
            <a:r>
              <a:rPr b="0" lang="en-US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 целях более глубокого знакомства родителей учащихся с образовательно-воспитательным и организационным процессами в школе родители имеют право посещать (по согласованию с администрацией) уроки в классах, где обучаются их дети и принимать добровольное участие в общественной экспертизе организации питания школьников. 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50000"/>
              </a:lnSpc>
            </a:pPr>
            <a:r>
              <a:rPr b="0" lang="en-US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     </a:t>
            </a:r>
            <a:r>
              <a:rPr b="0" lang="en-US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 целях укрепления связей между ученическим, педагогическим и родительским коллективами гимназии разработана оригинальная символика: эмблема и гимн гимназии. Все учащиеся гимназии носят единую школьную форму. 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55" dur="indefinite" restart="never" nodeType="tmRoot">
          <p:childTnLst>
            <p:seq>
              <p:cTn id="5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" name="TextShape 1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8E06580E-8718-45D4-B121-F583FB99C31D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pic>
        <p:nvPicPr>
          <p:cNvPr id="649" name="Picture 2" descr=""/>
          <p:cNvPicPr/>
          <p:nvPr/>
        </p:nvPicPr>
        <p:blipFill>
          <a:blip r:embed="rId1"/>
          <a:stretch/>
        </p:blipFill>
        <p:spPr>
          <a:xfrm>
            <a:off x="971640" y="1484280"/>
            <a:ext cx="7461000" cy="4824000"/>
          </a:xfrm>
          <a:prstGeom prst="rect">
            <a:avLst/>
          </a:prstGeom>
          <a:ln w="9360">
            <a:noFill/>
          </a:ln>
        </p:spPr>
      </p:pic>
      <p:sp>
        <p:nvSpPr>
          <p:cNvPr id="650" name="TextShape 2"/>
          <p:cNvSpPr txBox="1"/>
          <p:nvPr/>
        </p:nvSpPr>
        <p:spPr>
          <a:xfrm>
            <a:off x="1763640" y="11592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36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Кадровый состав 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57" dur="indefinite" restart="never" nodeType="tmRoot">
          <p:childTnLst>
            <p:seq>
              <p:cTn id="5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CustomShape 1"/>
          <p:cNvSpPr/>
          <p:nvPr/>
        </p:nvSpPr>
        <p:spPr>
          <a:xfrm>
            <a:off x="2011320" y="0"/>
            <a:ext cx="6408000" cy="118764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i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Для нас </a:t>
            </a:r>
            <a:r>
              <a:rPr b="1" i="1" lang="ru-RU" sz="1800" spc="-1" strike="noStrike" u="sng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Успех</a:t>
            </a:r>
            <a:r>
              <a:rPr b="1" i="1" lang="ru-RU" sz="1800" spc="-1" strike="noStrike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b="1" i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– это не конечная остановка.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i="1" lang="ru-RU" sz="1800" spc="-1" strike="noStrike" u="sng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Успех</a:t>
            </a:r>
            <a:r>
              <a:rPr b="1" i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– это постоянное движение с ежедневными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i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малыми победами, это путь к лучшей, гармоничной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i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и счастливой жизни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89" name="CustomShape 2"/>
          <p:cNvSpPr/>
          <p:nvPr/>
        </p:nvSpPr>
        <p:spPr>
          <a:xfrm>
            <a:off x="179280" y="1484280"/>
            <a:ext cx="8713440" cy="5257440"/>
          </a:xfrm>
          <a:prstGeom prst="round2DiagRect">
            <a:avLst>
              <a:gd name="adj1" fmla="val 16667"/>
              <a:gd name="adj2" fmla="val 0"/>
            </a:avLst>
          </a:prstGeom>
          <a:ln>
            <a:rou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</p:sp>
      <p:sp>
        <p:nvSpPr>
          <p:cNvPr id="390" name="CustomShape 3"/>
          <p:cNvSpPr/>
          <p:nvPr/>
        </p:nvSpPr>
        <p:spPr>
          <a:xfrm>
            <a:off x="324000" y="1628640"/>
            <a:ext cx="8424360" cy="51102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just">
              <a:lnSpc>
                <a:spcPct val="100000"/>
              </a:lnSpc>
            </a:pPr>
            <a:r>
              <a:rPr b="1" i="1" lang="ru-RU" sz="12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Прежде чем Вы отправитесь путешествовать по страничкам нашего отчёта, мы хотели бы сказать Вам несколько слов о нашей школе.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i="1" lang="ru-RU" sz="12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Наверное, самое главное в специфике гимназии №21 – постоянное сочетание инноваций и стабильности в работе. Впрочем, если задуматься, одно без другого невозможно, без гармоничного сочетания этих двух начал любая школа в современном мире придет к гарантированному краху.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i="1" lang="ru-RU" sz="12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Мы утверждаем, что неуспешных людей нет. Успеха может добиться каждый, если предоставить ему соответствующие возможности. Такие возможности мы предоставляем всем желающим.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i="1" lang="ru-RU" sz="12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Наша гимназия – это гимназия, в которой интересно учиться детям и интересно работать учителям. Гимназия – это место и время интересного общения учителя и ученика, это время и место споров, дискуссий, поиска новых знаний и истины. Но самое главное – у нас добрая школа, умеющая заботиться о своих учениках и дружить с их родителями.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i="1" lang="ru-RU" sz="12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Мы не можем Вам обещать, что Вы попадете в лучшую школу России – хороших школ много, больше, чем Вам кажется. Но обещаем, что мы работаем честно и очень стараемся для наших детей. Однако, только в союзе родителей и учителей может быть создана атмосфера любви и ответственности, так необходимая талантливому ребенку для постепенного превращения в успешного взрослого человека.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i="1" lang="ru-RU" sz="12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 этом - наше педагогическое видение. Нам важно, чтобы нас услышали. Мы хотим вести диалог. Готовы слушать, принимать критику, советы. Самое главное, мы готовы идти вперед и хотим идти рука об руку с Вами. Вам решать, уважаемые родители, какой будет ваша роль в судьбе школы: критики, наблюдатели, помощники или партнеры. Нам бы очень хотелось последнего.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i="1" lang="ru-RU" sz="12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От того насколько актуальны, достоверны, ясны и понятны полученные тем или иным участником образовательного процесса сведения зависит доверие партнеров, успешность в достижении цели. Наша задача - сделать так, чтобы такая насущная информация была доступна для каждого из Вас. Решению этой задачи и посвящен наш публичный отчет.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r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b="1" lang="ru-RU" sz="14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Директор гимназии №21 Лариса Геннадьевна Позднякова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400" spc="-1" strike="noStrike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Успехов Вам – маленьких, больших и грандиозных в новом учебном году!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91" name="TextShape 4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69A12339-0530-402D-9E24-113EC55DA564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timing>
    <p:tnLst>
      <p:par>
        <p:cTn id="5" dur="indefinite" restart="never" nodeType="tmRoot">
          <p:childTnLst>
            <p:seq>
              <p:cTn id="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" name="CustomShape 1"/>
          <p:cNvSpPr/>
          <p:nvPr/>
        </p:nvSpPr>
        <p:spPr>
          <a:xfrm>
            <a:off x="3895200" y="1089000"/>
            <a:ext cx="1036440" cy="1079280"/>
          </a:xfrm>
          <a:prstGeom prst="ellipse">
            <a:avLst/>
          </a:prstGeo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/>
          </a:gradFill>
          <a:ln w="9360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/>
          <a:p>
            <a:pPr>
              <a:lnSpc>
                <a:spcPct val="100000"/>
              </a:lnSpc>
            </a:pP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52" name="TextShape 2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>
              <a:lnSpc>
                <a:spcPct val="100000"/>
              </a:lnSpc>
            </a:pPr>
            <a:r>
              <a:rPr b="1" lang="en-US" sz="40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Квалификация учителей 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53" name="CustomShape 3"/>
          <p:cNvSpPr/>
          <p:nvPr/>
        </p:nvSpPr>
        <p:spPr>
          <a:xfrm>
            <a:off x="7308360" y="2859840"/>
            <a:ext cx="1395720" cy="2401560"/>
          </a:xfrm>
          <a:prstGeom prst="roundRect">
            <a:avLst>
              <a:gd name="adj" fmla="val 4806"/>
            </a:avLst>
          </a:prstGeom>
          <a:solidFill>
            <a:srgbClr val="ff9999"/>
          </a:solidFill>
          <a:ln w="9360">
            <a:noFill/>
          </a:ln>
          <a:scene3d>
            <a:camera prst="legacyPerspectiveLeft">
              <a:rot lat="0" lon="21299999" rev="0"/>
            </a:camera>
            <a:lightRig dir="r" rig="legacyFlat3"/>
          </a:scene3d>
          <a:sp3d extrusionH="887400" prstMaterial="legacyPlastic">
            <a:bevelT prst="angle" w="13500" h="13500"/>
            <a:bevelB prst="angle" w="13500" h="13500"/>
            <a:extrusionClr>
              <a:schemeClr val="folHlink"/>
            </a:extrusionClr>
          </a:sp3d>
        </p:spPr>
        <p:style>
          <a:lnRef idx="0"/>
          <a:fillRef idx="0"/>
          <a:effectRef idx="0"/>
          <a:fontRef idx="minor"/>
        </p:style>
      </p:sp>
      <p:sp>
        <p:nvSpPr>
          <p:cNvPr id="654" name="Line 4"/>
          <p:cNvSpPr/>
          <p:nvPr/>
        </p:nvSpPr>
        <p:spPr>
          <a:xfrm>
            <a:off x="7378560" y="2852640"/>
            <a:ext cx="1247040" cy="24840"/>
          </a:xfrm>
          <a:prstGeom prst="line">
            <a:avLst/>
          </a:prstGeom>
          <a:ln w="9360">
            <a:solidFill>
              <a:srgbClr val="f8f8f8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655" name="CustomShape 5"/>
          <p:cNvSpPr/>
          <p:nvPr/>
        </p:nvSpPr>
        <p:spPr>
          <a:xfrm>
            <a:off x="7323480" y="5176080"/>
            <a:ext cx="1355040" cy="99000"/>
          </a:xfrm>
          <a:custGeom>
            <a:avLst/>
            <a:gdLst/>
            <a:ahLst/>
            <a:rect l="l" t="t" r="r" b="b"/>
            <a:pathLst>
              <a:path w="1330" h="72">
                <a:moveTo>
                  <a:pt x="0" y="34"/>
                </a:moveTo>
                <a:cubicBezTo>
                  <a:pt x="0" y="36"/>
                  <a:pt x="40" y="72"/>
                  <a:pt x="68" y="68"/>
                </a:cubicBezTo>
                <a:lnTo>
                  <a:pt x="1270" y="50"/>
                </a:lnTo>
                <a:cubicBezTo>
                  <a:pt x="1324" y="48"/>
                  <a:pt x="1317" y="11"/>
                  <a:pt x="1330" y="0"/>
                </a:cubicBezTo>
              </a:path>
            </a:pathLst>
          </a:custGeom>
          <a:solidFill>
            <a:srgbClr val="ff9999"/>
          </a:solidFill>
          <a:ln w="9360">
            <a:solidFill>
              <a:srgbClr val="ffffff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656" name="CustomShape 6"/>
          <p:cNvSpPr/>
          <p:nvPr/>
        </p:nvSpPr>
        <p:spPr>
          <a:xfrm>
            <a:off x="251640" y="2855520"/>
            <a:ext cx="1367640" cy="2428920"/>
          </a:xfrm>
          <a:prstGeom prst="roundRect">
            <a:avLst>
              <a:gd name="adj" fmla="val 4806"/>
            </a:avLst>
          </a:prstGeom>
          <a:solidFill>
            <a:schemeClr val="accent1"/>
          </a:solidFill>
          <a:ln w="9360">
            <a:noFill/>
          </a:ln>
          <a:scene3d>
            <a:camera prst="legacyPerspectiveRight">
              <a:rot lat="0" lon="300000" rev="0"/>
            </a:camera>
            <a:lightRig dir="r" rig="legacyFlat3"/>
          </a:scene3d>
          <a:sp3d extrusionH="887400" prstMaterial="legacyPlastic">
            <a:bevelT prst="angle" w="13500" h="13500"/>
            <a:bevelB prst="angle" w="13500" h="13500"/>
            <a:extrusionClr>
              <a:schemeClr val="accent1"/>
            </a:extrusionClr>
          </a:sp3d>
        </p:spPr>
        <p:style>
          <a:lnRef idx="0"/>
          <a:fillRef idx="0"/>
          <a:effectRef idx="0"/>
          <a:fontRef idx="minor"/>
        </p:style>
      </p:sp>
      <p:sp>
        <p:nvSpPr>
          <p:cNvPr id="657" name="Line 7"/>
          <p:cNvSpPr/>
          <p:nvPr/>
        </p:nvSpPr>
        <p:spPr>
          <a:xfrm flipV="1">
            <a:off x="325080" y="2852640"/>
            <a:ext cx="1220400" cy="22320"/>
          </a:xfrm>
          <a:prstGeom prst="line">
            <a:avLst/>
          </a:prstGeom>
          <a:ln w="9360">
            <a:solidFill>
              <a:srgbClr val="f8f8f8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658" name="CustomShape 8"/>
          <p:cNvSpPr/>
          <p:nvPr/>
        </p:nvSpPr>
        <p:spPr>
          <a:xfrm flipV="1" rot="82800">
            <a:off x="276840" y="5218560"/>
            <a:ext cx="1332000" cy="64440"/>
          </a:xfrm>
          <a:custGeom>
            <a:avLst/>
            <a:gdLst/>
            <a:ahLst/>
            <a:rect l="l" t="t" r="r" b="b"/>
            <a:pathLst>
              <a:path w="1318" h="19">
                <a:moveTo>
                  <a:pt x="0" y="19"/>
                </a:moveTo>
                <a:cubicBezTo>
                  <a:pt x="12" y="16"/>
                  <a:pt x="12" y="1"/>
                  <a:pt x="72" y="0"/>
                </a:cubicBezTo>
                <a:lnTo>
                  <a:pt x="1249" y="0"/>
                </a:lnTo>
                <a:cubicBezTo>
                  <a:pt x="1305" y="1"/>
                  <a:pt x="1304" y="15"/>
                  <a:pt x="1318" y="19"/>
                </a:cubicBezTo>
              </a:path>
            </a:pathLst>
          </a:custGeom>
          <a:solidFill>
            <a:schemeClr val="accent1"/>
          </a:solidFill>
          <a:ln w="9360">
            <a:solidFill>
              <a:srgbClr val="ffffff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659" name="CustomShape 9"/>
          <p:cNvSpPr/>
          <p:nvPr/>
        </p:nvSpPr>
        <p:spPr>
          <a:xfrm>
            <a:off x="1835640" y="2133000"/>
            <a:ext cx="1526040" cy="3249360"/>
          </a:xfrm>
          <a:prstGeom prst="roundRect">
            <a:avLst>
              <a:gd name="adj" fmla="val 4806"/>
            </a:avLst>
          </a:prstGeom>
          <a:solidFill>
            <a:srgbClr val="00b0f0"/>
          </a:solidFill>
          <a:ln w="9360">
            <a:noFill/>
          </a:ln>
          <a:scene3d>
            <a:camera prst="legacyPerspectiveRight"/>
            <a:lightRig dir="r" rig="legacyFlat3"/>
          </a:scene3d>
          <a:sp3d extrusionH="887400" prstMaterial="legacyPlastic">
            <a:bevelT prst="angle" w="13500" h="13500"/>
            <a:bevelB prst="angle" w="13500" h="13500"/>
            <a:extrusionClr>
              <a:schemeClr val="accent2"/>
            </a:extrusionClr>
          </a:sp3d>
        </p:spPr>
        <p:style>
          <a:lnRef idx="0"/>
          <a:fillRef idx="0"/>
          <a:effectRef idx="0"/>
          <a:fontRef idx="minor"/>
        </p:style>
      </p:sp>
      <p:sp>
        <p:nvSpPr>
          <p:cNvPr id="660" name="Line 10"/>
          <p:cNvSpPr/>
          <p:nvPr/>
        </p:nvSpPr>
        <p:spPr>
          <a:xfrm>
            <a:off x="1910160" y="2146320"/>
            <a:ext cx="1388160" cy="360"/>
          </a:xfrm>
          <a:prstGeom prst="line">
            <a:avLst/>
          </a:prstGeom>
          <a:ln w="9360">
            <a:solidFill>
              <a:srgbClr val="f8f8f8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661" name="CustomShape 11"/>
          <p:cNvSpPr/>
          <p:nvPr/>
        </p:nvSpPr>
        <p:spPr>
          <a:xfrm flipV="1">
            <a:off x="1846800" y="5335560"/>
            <a:ext cx="1506960" cy="41040"/>
          </a:xfrm>
          <a:custGeom>
            <a:avLst/>
            <a:gdLst/>
            <a:ahLst/>
            <a:rect l="l" t="t" r="r" b="b"/>
            <a:pathLst>
              <a:path w="1318" h="19">
                <a:moveTo>
                  <a:pt x="0" y="19"/>
                </a:moveTo>
                <a:cubicBezTo>
                  <a:pt x="12" y="16"/>
                  <a:pt x="12" y="1"/>
                  <a:pt x="72" y="0"/>
                </a:cubicBezTo>
                <a:lnTo>
                  <a:pt x="1249" y="0"/>
                </a:lnTo>
                <a:cubicBezTo>
                  <a:pt x="1305" y="1"/>
                  <a:pt x="1304" y="15"/>
                  <a:pt x="1318" y="19"/>
                </a:cubicBezTo>
              </a:path>
            </a:pathLst>
          </a:custGeom>
          <a:solidFill>
            <a:srgbClr val="00b0f0"/>
          </a:solidFill>
          <a:ln w="9360">
            <a:solidFill>
              <a:srgbClr val="ffffff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662" name="CustomShape 12"/>
          <p:cNvSpPr/>
          <p:nvPr/>
        </p:nvSpPr>
        <p:spPr>
          <a:xfrm>
            <a:off x="1854720" y="2136960"/>
            <a:ext cx="1488240" cy="31320"/>
          </a:xfrm>
          <a:custGeom>
            <a:avLst/>
            <a:gdLst/>
            <a:ahLst/>
            <a:rect l="l" t="t" r="r" b="b"/>
            <a:pathLst>
              <a:path w="1318" h="19">
                <a:moveTo>
                  <a:pt x="0" y="19"/>
                </a:moveTo>
                <a:cubicBezTo>
                  <a:pt x="12" y="16"/>
                  <a:pt x="12" y="1"/>
                  <a:pt x="72" y="0"/>
                </a:cubicBezTo>
                <a:lnTo>
                  <a:pt x="1249" y="0"/>
                </a:lnTo>
                <a:cubicBezTo>
                  <a:pt x="1305" y="1"/>
                  <a:pt x="1304" y="15"/>
                  <a:pt x="1318" y="19"/>
                </a:cubicBezTo>
              </a:path>
            </a:pathLst>
          </a:custGeom>
          <a:solidFill>
            <a:srgbClr val="00b0f0"/>
          </a:solidFill>
          <a:ln w="9360">
            <a:solidFill>
              <a:srgbClr val="f8f8f8"/>
            </a:solidFill>
            <a:round/>
          </a:ln>
        </p:spPr>
        <p:style>
          <a:lnRef idx="0"/>
          <a:fillRef idx="0"/>
          <a:effectRef idx="0"/>
          <a:fontRef idx="minor"/>
        </p:style>
      </p:sp>
      <p:pic>
        <p:nvPicPr>
          <p:cNvPr id="663" name="Picture 17" descr=""/>
          <p:cNvPicPr/>
          <p:nvPr/>
        </p:nvPicPr>
        <p:blipFill>
          <a:blip r:embed="rId1"/>
          <a:stretch/>
        </p:blipFill>
        <p:spPr>
          <a:xfrm>
            <a:off x="2124000" y="1484280"/>
            <a:ext cx="1064880" cy="1062000"/>
          </a:xfrm>
          <a:prstGeom prst="rect">
            <a:avLst/>
          </a:prstGeom>
          <a:ln w="9360">
            <a:noFill/>
          </a:ln>
        </p:spPr>
      </p:pic>
      <p:sp>
        <p:nvSpPr>
          <p:cNvPr id="664" name="CustomShape 13"/>
          <p:cNvSpPr/>
          <p:nvPr/>
        </p:nvSpPr>
        <p:spPr>
          <a:xfrm>
            <a:off x="2124000" y="1484280"/>
            <a:ext cx="1057320" cy="1064880"/>
          </a:xfrm>
          <a:prstGeom prst="ellipse">
            <a:avLst/>
          </a:prstGeom>
          <a:gradFill>
            <a:gsLst>
              <a:gs pos="0">
                <a:srgbClr val="666666">
                  <a:alpha val="90000"/>
                </a:srgbClr>
              </a:gs>
              <a:gs pos="50000">
                <a:srgbClr val="dddddd">
                  <a:alpha val="55000"/>
                </a:srgbClr>
              </a:gs>
              <a:gs pos="100000">
                <a:srgbClr val="666666">
                  <a:alpha val="90000"/>
                </a:srgbClr>
              </a:gs>
            </a:gsLst>
            <a:lin ang="54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665" name="Picture 19" descr=""/>
          <p:cNvPicPr/>
          <p:nvPr/>
        </p:nvPicPr>
        <p:blipFill>
          <a:blip r:embed="rId2"/>
          <a:stretch/>
        </p:blipFill>
        <p:spPr>
          <a:xfrm>
            <a:off x="2230200" y="1494360"/>
            <a:ext cx="841680" cy="376200"/>
          </a:xfrm>
          <a:prstGeom prst="rect">
            <a:avLst/>
          </a:prstGeom>
          <a:ln w="9360">
            <a:noFill/>
          </a:ln>
        </p:spPr>
      </p:pic>
      <p:sp>
        <p:nvSpPr>
          <p:cNvPr id="666" name="CustomShape 14"/>
          <p:cNvSpPr/>
          <p:nvPr/>
        </p:nvSpPr>
        <p:spPr>
          <a:xfrm>
            <a:off x="5436000" y="2133000"/>
            <a:ext cx="1656000" cy="3249360"/>
          </a:xfrm>
          <a:prstGeom prst="roundRect">
            <a:avLst>
              <a:gd name="adj" fmla="val 4806"/>
            </a:avLst>
          </a:prstGeom>
          <a:solidFill>
            <a:srgbClr val="92d050"/>
          </a:solidFill>
          <a:ln w="9360">
            <a:noFill/>
          </a:ln>
          <a:scene3d>
            <a:camera prst="legacyPerspectiveLeft"/>
            <a:lightRig dir="r" rig="legacyFlat3"/>
          </a:scene3d>
          <a:sp3d extrusionH="887400" prstMaterial="legacyPlastic">
            <a:bevelT prst="angle" w="13500" h="13500"/>
            <a:bevelB prst="angle" w="13500" h="13500"/>
            <a:extrusionClr>
              <a:schemeClr val="hlink"/>
            </a:extrusionClr>
          </a:sp3d>
        </p:spPr>
        <p:style>
          <a:lnRef idx="0"/>
          <a:fillRef idx="0"/>
          <a:effectRef idx="0"/>
          <a:fontRef idx="minor"/>
        </p:style>
      </p:sp>
      <p:sp>
        <p:nvSpPr>
          <p:cNvPr id="667" name="Line 15"/>
          <p:cNvSpPr/>
          <p:nvPr/>
        </p:nvSpPr>
        <p:spPr>
          <a:xfrm>
            <a:off x="5517000" y="2146320"/>
            <a:ext cx="1506240" cy="360"/>
          </a:xfrm>
          <a:prstGeom prst="line">
            <a:avLst/>
          </a:prstGeom>
          <a:ln w="9360">
            <a:solidFill>
              <a:srgbClr val="f8f8f8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668" name="CustomShape 16"/>
          <p:cNvSpPr/>
          <p:nvPr/>
        </p:nvSpPr>
        <p:spPr>
          <a:xfrm flipV="1">
            <a:off x="5448240" y="5335560"/>
            <a:ext cx="1635120" cy="41040"/>
          </a:xfrm>
          <a:custGeom>
            <a:avLst/>
            <a:gdLst/>
            <a:ahLst/>
            <a:rect l="l" t="t" r="r" b="b"/>
            <a:pathLst>
              <a:path w="1318" h="19">
                <a:moveTo>
                  <a:pt x="0" y="19"/>
                </a:moveTo>
                <a:cubicBezTo>
                  <a:pt x="12" y="16"/>
                  <a:pt x="12" y="1"/>
                  <a:pt x="72" y="0"/>
                </a:cubicBezTo>
                <a:lnTo>
                  <a:pt x="1249" y="0"/>
                </a:lnTo>
                <a:cubicBezTo>
                  <a:pt x="1305" y="1"/>
                  <a:pt x="1304" y="15"/>
                  <a:pt x="1318" y="19"/>
                </a:cubicBezTo>
              </a:path>
            </a:pathLst>
          </a:custGeom>
          <a:solidFill>
            <a:srgbClr val="92d050"/>
          </a:solidFill>
          <a:ln w="9360">
            <a:solidFill>
              <a:srgbClr val="ffffff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669" name="CustomShape 17"/>
          <p:cNvSpPr/>
          <p:nvPr/>
        </p:nvSpPr>
        <p:spPr>
          <a:xfrm>
            <a:off x="5456520" y="2136960"/>
            <a:ext cx="1614600" cy="31320"/>
          </a:xfrm>
          <a:custGeom>
            <a:avLst/>
            <a:gdLst/>
            <a:ahLst/>
            <a:rect l="l" t="t" r="r" b="b"/>
            <a:pathLst>
              <a:path w="1318" h="19">
                <a:moveTo>
                  <a:pt x="0" y="19"/>
                </a:moveTo>
                <a:cubicBezTo>
                  <a:pt x="12" y="16"/>
                  <a:pt x="12" y="1"/>
                  <a:pt x="72" y="0"/>
                </a:cubicBezTo>
                <a:lnTo>
                  <a:pt x="1249" y="0"/>
                </a:lnTo>
                <a:cubicBezTo>
                  <a:pt x="1305" y="1"/>
                  <a:pt x="1304" y="15"/>
                  <a:pt x="1318" y="19"/>
                </a:cubicBezTo>
              </a:path>
            </a:pathLst>
          </a:custGeom>
          <a:solidFill>
            <a:srgbClr val="92d050"/>
          </a:solidFill>
          <a:ln w="9360">
            <a:solidFill>
              <a:srgbClr val="f8f8f8"/>
            </a:solidFill>
            <a:round/>
          </a:ln>
        </p:spPr>
        <p:style>
          <a:lnRef idx="0"/>
          <a:fillRef idx="0"/>
          <a:effectRef idx="0"/>
          <a:fontRef idx="minor"/>
        </p:style>
      </p:sp>
      <p:pic>
        <p:nvPicPr>
          <p:cNvPr id="670" name="Picture 26" descr=""/>
          <p:cNvPicPr/>
          <p:nvPr/>
        </p:nvPicPr>
        <p:blipFill>
          <a:blip r:embed="rId3"/>
          <a:stretch/>
        </p:blipFill>
        <p:spPr>
          <a:xfrm>
            <a:off x="5724360" y="1484280"/>
            <a:ext cx="1063440" cy="1062000"/>
          </a:xfrm>
          <a:prstGeom prst="rect">
            <a:avLst/>
          </a:prstGeom>
          <a:ln w="9360">
            <a:noFill/>
          </a:ln>
        </p:spPr>
      </p:pic>
      <p:sp>
        <p:nvSpPr>
          <p:cNvPr id="671" name="CustomShape 18"/>
          <p:cNvSpPr/>
          <p:nvPr/>
        </p:nvSpPr>
        <p:spPr>
          <a:xfrm>
            <a:off x="5724360" y="1484280"/>
            <a:ext cx="1055520" cy="1064880"/>
          </a:xfrm>
          <a:prstGeom prst="ellipse">
            <a:avLst/>
          </a:prstGeom>
          <a:gradFill>
            <a:gsLst>
              <a:gs pos="0">
                <a:srgbClr val="666666">
                  <a:alpha val="90000"/>
                </a:srgbClr>
              </a:gs>
              <a:gs pos="50000">
                <a:srgbClr val="dddddd">
                  <a:alpha val="55000"/>
                </a:srgbClr>
              </a:gs>
              <a:gs pos="100000">
                <a:srgbClr val="666666">
                  <a:alpha val="90000"/>
                </a:srgbClr>
              </a:gs>
            </a:gsLst>
            <a:lin ang="54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672" name="Picture 28" descr=""/>
          <p:cNvPicPr/>
          <p:nvPr/>
        </p:nvPicPr>
        <p:blipFill>
          <a:blip r:embed="rId4"/>
          <a:stretch/>
        </p:blipFill>
        <p:spPr>
          <a:xfrm>
            <a:off x="5830560" y="1494360"/>
            <a:ext cx="840240" cy="376200"/>
          </a:xfrm>
          <a:prstGeom prst="rect">
            <a:avLst/>
          </a:prstGeom>
          <a:ln w="9360">
            <a:noFill/>
          </a:ln>
        </p:spPr>
      </p:pic>
      <p:pic>
        <p:nvPicPr>
          <p:cNvPr id="673" name="Picture 30" descr=""/>
          <p:cNvPicPr/>
          <p:nvPr/>
        </p:nvPicPr>
        <p:blipFill>
          <a:blip r:embed="rId5"/>
          <a:stretch/>
        </p:blipFill>
        <p:spPr>
          <a:xfrm>
            <a:off x="7451640" y="2178000"/>
            <a:ext cx="1064880" cy="1062000"/>
          </a:xfrm>
          <a:prstGeom prst="rect">
            <a:avLst/>
          </a:prstGeom>
          <a:ln w="9360">
            <a:noFill/>
          </a:ln>
        </p:spPr>
      </p:pic>
      <p:sp>
        <p:nvSpPr>
          <p:cNvPr id="674" name="CustomShape 19"/>
          <p:cNvSpPr/>
          <p:nvPr/>
        </p:nvSpPr>
        <p:spPr>
          <a:xfrm>
            <a:off x="7451640" y="2178000"/>
            <a:ext cx="1057320" cy="1064880"/>
          </a:xfrm>
          <a:prstGeom prst="ellipse">
            <a:avLst/>
          </a:prstGeom>
          <a:gradFill>
            <a:gsLst>
              <a:gs pos="0">
                <a:srgbClr val="666666">
                  <a:alpha val="90000"/>
                </a:srgbClr>
              </a:gs>
              <a:gs pos="50000">
                <a:srgbClr val="dddddd">
                  <a:alpha val="55000"/>
                </a:srgbClr>
              </a:gs>
              <a:gs pos="100000">
                <a:srgbClr val="666666">
                  <a:alpha val="90000"/>
                </a:srgbClr>
              </a:gs>
            </a:gsLst>
            <a:lin ang="54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675" name="Picture 32" descr=""/>
          <p:cNvPicPr/>
          <p:nvPr/>
        </p:nvPicPr>
        <p:blipFill>
          <a:blip r:embed="rId6"/>
          <a:stretch/>
        </p:blipFill>
        <p:spPr>
          <a:xfrm>
            <a:off x="7557840" y="2188440"/>
            <a:ext cx="841680" cy="376200"/>
          </a:xfrm>
          <a:prstGeom prst="rect">
            <a:avLst/>
          </a:prstGeom>
          <a:ln w="9360">
            <a:noFill/>
          </a:ln>
        </p:spPr>
      </p:pic>
      <p:pic>
        <p:nvPicPr>
          <p:cNvPr id="676" name="Picture 34" descr=""/>
          <p:cNvPicPr/>
          <p:nvPr/>
        </p:nvPicPr>
        <p:blipFill>
          <a:blip r:embed="rId7"/>
          <a:stretch/>
        </p:blipFill>
        <p:spPr>
          <a:xfrm>
            <a:off x="468360" y="2205000"/>
            <a:ext cx="1064880" cy="1062000"/>
          </a:xfrm>
          <a:prstGeom prst="rect">
            <a:avLst/>
          </a:prstGeom>
          <a:ln w="9360">
            <a:noFill/>
          </a:ln>
        </p:spPr>
      </p:pic>
      <p:sp>
        <p:nvSpPr>
          <p:cNvPr id="677" name="CustomShape 20"/>
          <p:cNvSpPr/>
          <p:nvPr/>
        </p:nvSpPr>
        <p:spPr>
          <a:xfrm>
            <a:off x="468360" y="2205000"/>
            <a:ext cx="1057320" cy="1064880"/>
          </a:xfrm>
          <a:prstGeom prst="ellipse">
            <a:avLst/>
          </a:prstGeom>
          <a:gradFill>
            <a:gsLst>
              <a:gs pos="0">
                <a:srgbClr val="666666">
                  <a:alpha val="90000"/>
                </a:srgbClr>
              </a:gs>
              <a:gs pos="50000">
                <a:srgbClr val="dddddd">
                  <a:alpha val="55000"/>
                </a:srgbClr>
              </a:gs>
              <a:gs pos="100000">
                <a:srgbClr val="666666">
                  <a:alpha val="90000"/>
                </a:srgbClr>
              </a:gs>
            </a:gsLst>
            <a:lin ang="54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678" name="Picture 36" descr=""/>
          <p:cNvPicPr/>
          <p:nvPr/>
        </p:nvPicPr>
        <p:blipFill>
          <a:blip r:embed="rId8"/>
          <a:stretch/>
        </p:blipFill>
        <p:spPr>
          <a:xfrm>
            <a:off x="574560" y="2215080"/>
            <a:ext cx="841680" cy="376200"/>
          </a:xfrm>
          <a:prstGeom prst="rect">
            <a:avLst/>
          </a:prstGeom>
          <a:ln w="9360">
            <a:noFill/>
          </a:ln>
        </p:spPr>
      </p:pic>
      <p:sp>
        <p:nvSpPr>
          <p:cNvPr id="679" name="CustomShape 21"/>
          <p:cNvSpPr/>
          <p:nvPr/>
        </p:nvSpPr>
        <p:spPr>
          <a:xfrm>
            <a:off x="468360" y="2276640"/>
            <a:ext cx="1056960" cy="8215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4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8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80" name="CustomShape 22"/>
          <p:cNvSpPr/>
          <p:nvPr/>
        </p:nvSpPr>
        <p:spPr>
          <a:xfrm>
            <a:off x="2124000" y="1557360"/>
            <a:ext cx="1056960" cy="8215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4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27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81" name="CustomShape 23"/>
          <p:cNvSpPr/>
          <p:nvPr/>
        </p:nvSpPr>
        <p:spPr>
          <a:xfrm>
            <a:off x="5724360" y="1557360"/>
            <a:ext cx="1056960" cy="8215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4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6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82" name="CustomShape 24"/>
          <p:cNvSpPr/>
          <p:nvPr/>
        </p:nvSpPr>
        <p:spPr>
          <a:xfrm>
            <a:off x="7451640" y="2276640"/>
            <a:ext cx="1056960" cy="8215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4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15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83" name="CustomShape 25"/>
          <p:cNvSpPr/>
          <p:nvPr/>
        </p:nvSpPr>
        <p:spPr>
          <a:xfrm>
            <a:off x="179280" y="3429000"/>
            <a:ext cx="1655280" cy="10638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Учителя высшей категории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84" name="CustomShape 26"/>
          <p:cNvSpPr/>
          <p:nvPr/>
        </p:nvSpPr>
        <p:spPr>
          <a:xfrm>
            <a:off x="1835280" y="2852640"/>
            <a:ext cx="1655280" cy="10638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Учителя первой категории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85" name="CustomShape 27"/>
          <p:cNvSpPr/>
          <p:nvPr/>
        </p:nvSpPr>
        <p:spPr>
          <a:xfrm>
            <a:off x="5432400" y="2631960"/>
            <a:ext cx="1655280" cy="203724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Результаты аттестации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2017-2018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b="1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уч. г.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получили 1 категорию 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86" name="CustomShape 28"/>
          <p:cNvSpPr/>
          <p:nvPr/>
        </p:nvSpPr>
        <p:spPr>
          <a:xfrm>
            <a:off x="7164360" y="3213000"/>
            <a:ext cx="1655280" cy="13071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b="1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За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2017-2018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b="1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уч. г.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прошли курсы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87" name="TextShape 29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AD31F65B-2060-4432-8E6B-559C8669EB8F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88" name="CustomShape 30"/>
          <p:cNvSpPr/>
          <p:nvPr/>
        </p:nvSpPr>
        <p:spPr>
          <a:xfrm>
            <a:off x="3636000" y="2133000"/>
            <a:ext cx="1583640" cy="3249360"/>
          </a:xfrm>
          <a:prstGeom prst="roundRect">
            <a:avLst>
              <a:gd name="adj" fmla="val 4806"/>
            </a:avLst>
          </a:prstGeom>
          <a:solidFill>
            <a:srgbClr val="ffff00"/>
          </a:solidFill>
          <a:ln w="9360">
            <a:noFill/>
          </a:ln>
          <a:scene3d>
            <a:camera prst="legacyPerspectiveLeft"/>
            <a:lightRig dir="r" rig="legacyFlat3"/>
          </a:scene3d>
          <a:sp3d extrusionH="887400" prstMaterial="legacyPlastic">
            <a:bevelT prst="angle" w="13500" h="13500"/>
            <a:bevelB prst="angle" w="13500" h="13500"/>
            <a:extrusionClr>
              <a:schemeClr val="hlink"/>
            </a:extrusionClr>
          </a:sp3d>
        </p:spPr>
        <p:style>
          <a:lnRef idx="0"/>
          <a:fillRef idx="0"/>
          <a:effectRef idx="0"/>
          <a:fontRef idx="minor"/>
        </p:style>
      </p:sp>
      <p:sp>
        <p:nvSpPr>
          <p:cNvPr id="689" name="Line 31"/>
          <p:cNvSpPr/>
          <p:nvPr/>
        </p:nvSpPr>
        <p:spPr>
          <a:xfrm>
            <a:off x="3713040" y="2146320"/>
            <a:ext cx="1441080" cy="360"/>
          </a:xfrm>
          <a:prstGeom prst="line">
            <a:avLst/>
          </a:prstGeom>
          <a:ln w="9360">
            <a:solidFill>
              <a:srgbClr val="f8f8f8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690" name="CustomShape 32"/>
          <p:cNvSpPr/>
          <p:nvPr/>
        </p:nvSpPr>
        <p:spPr>
          <a:xfrm flipV="1">
            <a:off x="3647520" y="5335560"/>
            <a:ext cx="1564200" cy="41040"/>
          </a:xfrm>
          <a:custGeom>
            <a:avLst/>
            <a:gdLst/>
            <a:ahLst/>
            <a:rect l="l" t="t" r="r" b="b"/>
            <a:pathLst>
              <a:path w="1318" h="19">
                <a:moveTo>
                  <a:pt x="0" y="19"/>
                </a:moveTo>
                <a:cubicBezTo>
                  <a:pt x="12" y="16"/>
                  <a:pt x="12" y="1"/>
                  <a:pt x="72" y="0"/>
                </a:cubicBezTo>
                <a:lnTo>
                  <a:pt x="1249" y="0"/>
                </a:lnTo>
                <a:cubicBezTo>
                  <a:pt x="1305" y="1"/>
                  <a:pt x="1304" y="15"/>
                  <a:pt x="1318" y="19"/>
                </a:cubicBezTo>
              </a:path>
            </a:pathLst>
          </a:custGeom>
          <a:solidFill>
            <a:srgbClr val="ffff00"/>
          </a:solidFill>
          <a:ln w="9360">
            <a:solidFill>
              <a:srgbClr val="ffffff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691" name="CustomShape 33"/>
          <p:cNvSpPr/>
          <p:nvPr/>
        </p:nvSpPr>
        <p:spPr>
          <a:xfrm>
            <a:off x="3655440" y="2136960"/>
            <a:ext cx="1544400" cy="31320"/>
          </a:xfrm>
          <a:custGeom>
            <a:avLst/>
            <a:gdLst/>
            <a:ahLst/>
            <a:rect l="l" t="t" r="r" b="b"/>
            <a:pathLst>
              <a:path w="1318" h="19">
                <a:moveTo>
                  <a:pt x="0" y="19"/>
                </a:moveTo>
                <a:cubicBezTo>
                  <a:pt x="12" y="16"/>
                  <a:pt x="12" y="1"/>
                  <a:pt x="72" y="0"/>
                </a:cubicBezTo>
                <a:lnTo>
                  <a:pt x="1249" y="0"/>
                </a:lnTo>
                <a:cubicBezTo>
                  <a:pt x="1305" y="1"/>
                  <a:pt x="1304" y="15"/>
                  <a:pt x="1318" y="19"/>
                </a:cubicBezTo>
              </a:path>
            </a:pathLst>
          </a:custGeom>
          <a:solidFill>
            <a:srgbClr val="ffff00"/>
          </a:solidFill>
          <a:ln w="9360">
            <a:solidFill>
              <a:srgbClr val="f8f8f8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692" name="CustomShape 34"/>
          <p:cNvSpPr/>
          <p:nvPr/>
        </p:nvSpPr>
        <p:spPr>
          <a:xfrm>
            <a:off x="3635280" y="2637000"/>
            <a:ext cx="1655280" cy="22806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Результаты аттестации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2017-2018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b="1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уч. г.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получили высшую категорию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93" name="CustomShape 35"/>
          <p:cNvSpPr/>
          <p:nvPr/>
        </p:nvSpPr>
        <p:spPr>
          <a:xfrm>
            <a:off x="5714640" y="1557360"/>
            <a:ext cx="1056960" cy="8215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4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6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59" dur="indefinite" restart="never" nodeType="tmRoot">
          <p:childTnLst>
            <p:seq>
              <p:cTn id="6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" name="TextShape 1"/>
          <p:cNvSpPr txBox="1"/>
          <p:nvPr/>
        </p:nvSpPr>
        <p:spPr>
          <a:xfrm>
            <a:off x="1752480" y="98280"/>
            <a:ext cx="739116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32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Образовательная деятельность </a:t>
            </a:r>
            <a:r>
              <a:rPr b="1" lang="en-US" sz="32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r>
              <a:rPr b="1" lang="en-US" sz="32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Детский сад 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95" name="TextShape 2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29A7EBF0-01DD-4B46-808B-58EA1B80133B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96" name="CustomShape 3"/>
          <p:cNvSpPr/>
          <p:nvPr/>
        </p:nvSpPr>
        <p:spPr>
          <a:xfrm>
            <a:off x="250920" y="1700280"/>
            <a:ext cx="8245080" cy="4608000"/>
          </a:xfrm>
          <a:prstGeom prst="round2DiagRect">
            <a:avLst>
              <a:gd name="adj1" fmla="val 16667"/>
              <a:gd name="adj2" fmla="val 0"/>
            </a:avLst>
          </a:prstGeom>
          <a:ln>
            <a:rou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rIns="90000" tIns="45000" bIns="45000"/>
          <a:p>
            <a:pPr algn="just"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Структурное подразделение «Дошкольное отделение», входящее в состав Муниципального бюджетного общеобразовательного учреждения «Гимназия №21» Приволжского района города Казани, открыто 1 февраля 2014 года по инициативе педагогического коллектива и при поддержке Администрации Приволжского района.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В концепцию создания дошкольного отделения заложена идея школы-комплекса, объединяющей под одной крышей различные структурные подразделения, обеспечивающие развитие системы непрерывного образования.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                                                              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97" name="CustomShape 4"/>
          <p:cNvSpPr/>
          <p:nvPr/>
        </p:nvSpPr>
        <p:spPr>
          <a:xfrm>
            <a:off x="3924360" y="4292640"/>
            <a:ext cx="4463640" cy="20106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just"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В дошкольном отделении открыты 3 группы по 20 человек.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Воспитательно - образовательная работа в учреждении ведѐтся в соответствии  с федеральными государственными требованиями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698" name="Picture 3" descr=""/>
          <p:cNvPicPr/>
          <p:nvPr/>
        </p:nvPicPr>
        <p:blipFill>
          <a:blip r:embed="rId1"/>
          <a:stretch/>
        </p:blipFill>
        <p:spPr>
          <a:xfrm rot="855600">
            <a:off x="2099880" y="4874760"/>
            <a:ext cx="1590480" cy="1058400"/>
          </a:xfrm>
          <a:prstGeom prst="rect">
            <a:avLst/>
          </a:prstGeom>
          <a:ln w="9360">
            <a:noFill/>
          </a:ln>
        </p:spPr>
      </p:pic>
      <p:pic>
        <p:nvPicPr>
          <p:cNvPr id="699" name="Picture 4" descr=""/>
          <p:cNvPicPr/>
          <p:nvPr/>
        </p:nvPicPr>
        <p:blipFill>
          <a:blip r:embed="rId2"/>
          <a:stretch/>
        </p:blipFill>
        <p:spPr>
          <a:xfrm rot="20761800">
            <a:off x="503280" y="4803480"/>
            <a:ext cx="1644120" cy="1093320"/>
          </a:xfrm>
          <a:prstGeom prst="rect">
            <a:avLst/>
          </a:prstGeom>
          <a:ln w="9360">
            <a:noFill/>
          </a:ln>
        </p:spPr>
      </p:pic>
      <p:pic>
        <p:nvPicPr>
          <p:cNvPr id="700" name="Picture 2" descr=""/>
          <p:cNvPicPr/>
          <p:nvPr/>
        </p:nvPicPr>
        <p:blipFill>
          <a:blip r:embed="rId3"/>
          <a:stretch/>
        </p:blipFill>
        <p:spPr>
          <a:xfrm>
            <a:off x="1393920" y="5613480"/>
            <a:ext cx="1501560" cy="99972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61" dur="indefinite" restart="never" nodeType="tmRoot">
          <p:childTnLst>
            <p:seq>
              <p:cTn id="6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TextShape 1"/>
          <p:cNvSpPr txBox="1"/>
          <p:nvPr/>
        </p:nvSpPr>
        <p:spPr>
          <a:xfrm>
            <a:off x="1752480" y="98280"/>
            <a:ext cx="739116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32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Образовательная деятельность </a:t>
            </a:r>
            <a:r>
              <a:rPr b="1" lang="en-US" sz="32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r>
              <a:rPr b="1" lang="en-US" sz="32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Детский сад 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02" name="TextShape 2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08B86372-36F2-4CE5-943B-FF24711B4EB0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703" name="CustomShape 3"/>
          <p:cNvSpPr/>
          <p:nvPr/>
        </p:nvSpPr>
        <p:spPr>
          <a:xfrm>
            <a:off x="250920" y="1700280"/>
            <a:ext cx="8245080" cy="4608000"/>
          </a:xfrm>
          <a:prstGeom prst="round2DiagRect">
            <a:avLst>
              <a:gd name="adj1" fmla="val 16667"/>
              <a:gd name="adj2" fmla="val 0"/>
            </a:avLst>
          </a:prstGeom>
          <a:ln>
            <a:rou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 течении всего года воспитанники дошкольного отделения и их родители были вовлечены в интересные, массовые мероприятия и стали участниками:</a:t>
            </a: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1. Праздника осени и урожая "Осень, осень - в гости просим".</a:t>
            </a: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2. День учителя.</a:t>
            </a: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3. Новогодний карнавал.</a:t>
            </a: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4. День защитника отечества.</a:t>
            </a: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5. Праздник бабушек и мам посвящённый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   </a:t>
            </a: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международному дню 8 марта.</a:t>
            </a: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6. Масленица.</a:t>
            </a: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7. Праздник юмора и смеха.</a:t>
            </a: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8. День космонавтики.</a:t>
            </a: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9. К 130-летию великому татарскому поэту Г.Тукая.</a:t>
            </a: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10. Свет не меркнущей победы.</a:t>
            </a: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
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704" name="Picture 2" descr=""/>
          <p:cNvPicPr/>
          <p:nvPr/>
        </p:nvPicPr>
        <p:blipFill>
          <a:blip r:embed="rId1"/>
          <a:stretch/>
        </p:blipFill>
        <p:spPr>
          <a:xfrm>
            <a:off x="4794120" y="3424320"/>
            <a:ext cx="1944360" cy="1280880"/>
          </a:xfrm>
          <a:prstGeom prst="rect">
            <a:avLst/>
          </a:prstGeom>
          <a:ln w="9360">
            <a:noFill/>
          </a:ln>
        </p:spPr>
      </p:pic>
      <p:pic>
        <p:nvPicPr>
          <p:cNvPr id="705" name="Picture 3" descr=""/>
          <p:cNvPicPr/>
          <p:nvPr/>
        </p:nvPicPr>
        <p:blipFill>
          <a:blip r:embed="rId2"/>
          <a:stretch/>
        </p:blipFill>
        <p:spPr>
          <a:xfrm>
            <a:off x="5726160" y="4797360"/>
            <a:ext cx="1966680" cy="1296720"/>
          </a:xfrm>
          <a:prstGeom prst="rect">
            <a:avLst/>
          </a:prstGeom>
          <a:ln w="9360">
            <a:noFill/>
          </a:ln>
        </p:spPr>
      </p:pic>
      <p:pic>
        <p:nvPicPr>
          <p:cNvPr id="706" name="Picture 4" descr=""/>
          <p:cNvPicPr/>
          <p:nvPr/>
        </p:nvPicPr>
        <p:blipFill>
          <a:blip r:embed="rId3"/>
          <a:stretch/>
        </p:blipFill>
        <p:spPr>
          <a:xfrm>
            <a:off x="6804000" y="2709720"/>
            <a:ext cx="1966680" cy="129492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63" dur="indefinite" restart="never" nodeType="tmRoot">
          <p:childTnLst>
            <p:seq>
              <p:cTn id="6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" name="TextShape 1"/>
          <p:cNvSpPr txBox="1"/>
          <p:nvPr/>
        </p:nvSpPr>
        <p:spPr>
          <a:xfrm>
            <a:off x="1752480" y="98280"/>
            <a:ext cx="739116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32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Образовательная деятельность </a:t>
            </a:r>
            <a:r>
              <a:rPr b="1" lang="en-US" sz="32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r>
              <a:rPr b="1" lang="en-US" sz="32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Детский сад 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08" name="TextShape 2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9EEB7879-08E4-4676-8658-B9C149109ED8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709" name="CustomShape 3"/>
          <p:cNvSpPr/>
          <p:nvPr/>
        </p:nvSpPr>
        <p:spPr>
          <a:xfrm>
            <a:off x="250920" y="1341360"/>
            <a:ext cx="8496000" cy="4966920"/>
          </a:xfrm>
          <a:prstGeom prst="round2DiagRect">
            <a:avLst>
              <a:gd name="adj1" fmla="val 16667"/>
              <a:gd name="adj2" fmla="val 0"/>
            </a:avLst>
          </a:prstGeom>
          <a:ln>
            <a:rou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11.Прощальный вечер выпускников. "До свидания детский сад!"</a:t>
            </a: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12. Международный день защиты детей.</a:t>
            </a: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13. День дружбы.</a:t>
            </a: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14. День вежливых слов.</a:t>
            </a: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 2015-2016 году МБОУ приняла участие в районном конкурсе театральных постановок среди детских коллективов на татарском языке "Театр йолдызлары", стали лауреатами районного фестиваля детского творчества "Весенний карусель-2016". (Автономова Полина воспитанница старшей группы стала дипломатом конкурса). В районном конкурсе рисунков по безопасности дорожного движения воспитанник подготовительной группы стал лауреатом.</a:t>
            </a: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
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710" name="Picture 2" descr=""/>
          <p:cNvPicPr/>
          <p:nvPr/>
        </p:nvPicPr>
        <p:blipFill>
          <a:blip r:embed="rId1"/>
          <a:stretch/>
        </p:blipFill>
        <p:spPr>
          <a:xfrm>
            <a:off x="3564000" y="2490840"/>
            <a:ext cx="2095200" cy="1380600"/>
          </a:xfrm>
          <a:prstGeom prst="rect">
            <a:avLst/>
          </a:prstGeom>
          <a:ln w="9360">
            <a:noFill/>
          </a:ln>
        </p:spPr>
      </p:pic>
      <p:pic>
        <p:nvPicPr>
          <p:cNvPr id="711" name="Picture 3" descr=""/>
          <p:cNvPicPr/>
          <p:nvPr/>
        </p:nvPicPr>
        <p:blipFill>
          <a:blip r:embed="rId2"/>
          <a:stretch/>
        </p:blipFill>
        <p:spPr>
          <a:xfrm>
            <a:off x="6300720" y="2090880"/>
            <a:ext cx="2095200" cy="1380600"/>
          </a:xfrm>
          <a:prstGeom prst="rect">
            <a:avLst/>
          </a:prstGeom>
          <a:ln w="9360">
            <a:noFill/>
          </a:ln>
        </p:spPr>
      </p:pic>
      <p:pic>
        <p:nvPicPr>
          <p:cNvPr id="712" name="Picture 4" descr=""/>
          <p:cNvPicPr/>
          <p:nvPr/>
        </p:nvPicPr>
        <p:blipFill>
          <a:blip r:embed="rId3"/>
          <a:stretch/>
        </p:blipFill>
        <p:spPr>
          <a:xfrm>
            <a:off x="684360" y="2781360"/>
            <a:ext cx="2095200" cy="138060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65" dur="indefinite" restart="never" nodeType="tmRoot">
          <p:childTnLst>
            <p:seq>
              <p:cTn id="6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" name="TextShape 1"/>
          <p:cNvSpPr txBox="1"/>
          <p:nvPr/>
        </p:nvSpPr>
        <p:spPr>
          <a:xfrm>
            <a:off x="457200" y="1600200"/>
            <a:ext cx="8229240" cy="47239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marL="343080" indent="-342720" algn="just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1"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Методическая тема ШМО: 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00000"/>
              </a:lnSpc>
            </a:pPr>
            <a:r>
              <a:rPr b="1" i="1"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 </a:t>
            </a:r>
            <a:r>
              <a:rPr b="1" i="1" lang="en-US" sz="3200" spc="-1" strike="noStrike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«Развитие интеллекта и творческих способностей учащихся. Охрана здоровья учащихся».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1"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Цель:</a:t>
            </a:r>
            <a:r>
              <a:rPr b="0"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b="0" i="1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Создание оптимальных условий для реализации социального творчества детей и подростков, воспитание у них ответственности перед собой, родителями и обществом, т.е. воспитание личности, способной строить жизнь, достойную человека. 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14" name="TextShape 2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5892C847-B075-4012-8CBE-66007901E5F2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715" name="TextShape 3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36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Начальная школа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67" dur="indefinite" restart="never" nodeType="tmRoot">
          <p:childTnLst>
            <p:seq>
              <p:cTn id="6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" name="TextShape 1"/>
          <p:cNvSpPr txBox="1"/>
          <p:nvPr/>
        </p:nvSpPr>
        <p:spPr>
          <a:xfrm>
            <a:off x="457200" y="1600200"/>
            <a:ext cx="8229240" cy="47239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marL="343080" indent="-342720">
              <a:lnSpc>
                <a:spcPct val="100000"/>
              </a:lnSpc>
            </a:pPr>
            <a:r>
              <a:rPr b="1"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Задачи: 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Дать ребенку представить себе и почувствовать целостную картину мира и помочь ему реализовать себя в этом мире.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Формирование у учащихся гражданского самосознания ответственного за судьбу своей Родины.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Приобщения  учащихся к общечеловеческим ценностям.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Развитие у детей креативного мышления, толерантности.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Совершенствование педагогического мастерства, способного компетентно и с полной отдачей сил заниматься осуществлением учебной деятельности и эффективно решать вопросы воспитания школьников.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17" name="TextShape 2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85FE89DA-409E-484E-B018-A8FBE90EB21E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718" name="TextShape 3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36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Начальная школа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69" dur="indefinite" restart="never" nodeType="tmRoot">
          <p:childTnLst>
            <p:seq>
              <p:cTn id="7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9" name="Table 1"/>
          <p:cNvGraphicFramePr/>
          <p:nvPr/>
        </p:nvGraphicFramePr>
        <p:xfrm>
          <a:off x="468360" y="1844640"/>
          <a:ext cx="8135640" cy="3520800"/>
        </p:xfrm>
        <a:graphic>
          <a:graphicData uri="http://schemas.openxmlformats.org/drawingml/2006/table">
            <a:tbl>
              <a:tblPr/>
              <a:tblGrid>
                <a:gridCol w="1871280"/>
                <a:gridCol w="864000"/>
                <a:gridCol w="1584000"/>
                <a:gridCol w="1512000"/>
                <a:gridCol w="946440"/>
                <a:gridCol w="1357920"/>
              </a:tblGrid>
              <a:tr h="499320">
                <a:tc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Кол-во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 gridSpan="4"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Из них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 hMerge="1">
                  <a:tcPr>
                    <a:solidFill>
                      <a:srgbClr val="729fcf"/>
                    </a:solidFill>
                  </a:tcPr>
                </a:tc>
              </a:tr>
              <a:tr h="816480">
                <a:tc rowSpan="2"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Учителя начальной школы (без воспитателей ГПД)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 rowSpan="2"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11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Высшей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кв.категории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I кв. категории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СЗД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Без категории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</a:tr>
              <a:tr h="572400"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2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5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2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1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</a:tr>
              <a:tr h="544320"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Воспитатели ГПД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2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-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2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-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-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</a:tr>
              <a:tr h="1088280"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Итого (учителей и воспитателей ГПД)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13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2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7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2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1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</a:tr>
            </a:tbl>
          </a:graphicData>
        </a:graphic>
      </p:graphicFrame>
      <p:sp>
        <p:nvSpPr>
          <p:cNvPr id="720" name="TextShape 2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3485E588-F87C-4600-B23A-2FFB63186C82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721" name="TextShape 3"/>
          <p:cNvSpPr txBox="1"/>
          <p:nvPr/>
        </p:nvSpPr>
        <p:spPr>
          <a:xfrm>
            <a:off x="1691640" y="33264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28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Кадровый состав учителей начальной школы </a:t>
            </a:r>
            <a:r>
              <a:rPr b="1" lang="en-US" sz="28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71" dur="indefinite" restart="never" nodeType="tmRoot">
          <p:childTnLst>
            <p:seq>
              <p:cTn id="7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TextShape 1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32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УМК в начальной школе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23" name="TextShape 2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5E167874-4137-4FFB-817D-DD2637FE9FB7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724" name="Table 3"/>
          <p:cNvGraphicFramePr/>
          <p:nvPr/>
        </p:nvGraphicFramePr>
        <p:xfrm>
          <a:off x="684360" y="2060640"/>
          <a:ext cx="7919640" cy="3481200"/>
        </p:xfrm>
        <a:graphic>
          <a:graphicData uri="http://schemas.openxmlformats.org/drawingml/2006/table">
            <a:tbl>
              <a:tblPr/>
              <a:tblGrid>
                <a:gridCol w="3249360"/>
                <a:gridCol w="2455560"/>
                <a:gridCol w="2214720"/>
              </a:tblGrid>
              <a:tr h="1008000"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Название УМК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 </a:t>
                      </a: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(только название)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В каких классах используется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Количество классов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cc99"/>
                    </a:solidFill>
                  </a:tcPr>
                </a:tc>
              </a:tr>
              <a:tr h="504720"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1. Школа XXI века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1Б, 2Б, 3А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3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00"/>
                    </a:solidFill>
                  </a:tcPr>
                </a:tc>
              </a:tr>
              <a:tr h="731520"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2. Школа России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1А, 1В, 2В, 3Б, 3В, 4Б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6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ccffcc"/>
                    </a:solidFill>
                  </a:tcPr>
                </a:tc>
              </a:tr>
              <a:tr h="731520"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3. Система Л.В. Занкова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2А, 4 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2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cc"/>
                    </a:solidFill>
                  </a:tcPr>
                </a:tc>
              </a:tr>
              <a:tr h="505440">
                <a:tc gridSpan="2"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Итого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 hMerge="1">
                  <a:tcPr>
                    <a:solidFill>
                      <a:srgbClr val="729fcf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11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</a:tbl>
          </a:graphicData>
        </a:graphic>
      </p:graphicFrame>
    </p:spTree>
  </p:cSld>
  <p:timing>
    <p:tnLst>
      <p:par>
        <p:cTn id="73" dur="indefinite" restart="never" nodeType="tmRoot">
          <p:childTnLst>
            <p:seq>
              <p:cTn id="7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TextShape 1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28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Мониторинг Результаты диагностики </a:t>
            </a:r>
            <a:r>
              <a:rPr b="1" i="1" lang="en-US" sz="28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умений учащихся 1-х классов 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26" name="TextShape 2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45CEE740-F4BB-4A3B-94DE-E601449F8948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pic>
        <p:nvPicPr>
          <p:cNvPr id="727" name="Picture 2" descr=""/>
          <p:cNvPicPr/>
          <p:nvPr/>
        </p:nvPicPr>
        <p:blipFill>
          <a:blip r:embed="rId1"/>
          <a:stretch/>
        </p:blipFill>
        <p:spPr>
          <a:xfrm>
            <a:off x="611280" y="1628640"/>
            <a:ext cx="8064000" cy="4647960"/>
          </a:xfrm>
          <a:prstGeom prst="rect">
            <a:avLst/>
          </a:prstGeom>
          <a:ln w="9360">
            <a:noFill/>
          </a:ln>
        </p:spPr>
      </p:pic>
      <p:sp>
        <p:nvSpPr>
          <p:cNvPr id="728" name="CustomShape 3"/>
          <p:cNvSpPr/>
          <p:nvPr/>
        </p:nvSpPr>
        <p:spPr>
          <a:xfrm rot="16200000">
            <a:off x="-491760" y="2673360"/>
            <a:ext cx="1707840" cy="3643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Октябрь 2017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29" name="CustomShape 4"/>
          <p:cNvSpPr/>
          <p:nvPr/>
        </p:nvSpPr>
        <p:spPr>
          <a:xfrm rot="16200000">
            <a:off x="-437760" y="4923720"/>
            <a:ext cx="1599480" cy="3643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Апрель 2018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75" dur="indefinite" restart="never" nodeType="tmRoot">
          <p:childTnLst>
            <p:seq>
              <p:cTn id="7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0" name="TextShape 1"/>
          <p:cNvSpPr txBox="1"/>
          <p:nvPr/>
        </p:nvSpPr>
        <p:spPr>
          <a:xfrm>
            <a:off x="1692360" y="40464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28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Мониторинг качества и обученности учащихся начальной школы </a:t>
            </a:r>
            <a:r>
              <a:rPr b="1" lang="en-US" sz="28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r>
              <a:rPr b="1" lang="en-US" sz="28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по основным предметам </a:t>
            </a:r>
            <a:r>
              <a:rPr b="1" lang="en-US" sz="28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r>
              <a:rPr b="1" lang="en-US" sz="28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 2017-2018 г. 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31" name="TextShape 2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278E9E9E-07C5-4AAF-BFAB-81A0E9405999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732" name="Table 3"/>
          <p:cNvGraphicFramePr/>
          <p:nvPr/>
        </p:nvGraphicFramePr>
        <p:xfrm>
          <a:off x="1115640" y="2205000"/>
          <a:ext cx="7056000" cy="3311280"/>
        </p:xfrm>
        <a:graphic>
          <a:graphicData uri="http://schemas.openxmlformats.org/drawingml/2006/table">
            <a:tbl>
              <a:tblPr/>
              <a:tblGrid>
                <a:gridCol w="2351880"/>
                <a:gridCol w="2351880"/>
                <a:gridCol w="2352240"/>
              </a:tblGrid>
              <a:tr h="431280"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Предметы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f9999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Успеваемость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f9999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Качество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f9999"/>
                    </a:solidFill>
                  </a:tcPr>
                </a:tc>
              </a:tr>
              <a:tr h="531000">
                <a:tc>
                  <a:txBody>
                    <a:bodyPr lIns="68400" rIns="68400" tIns="0" bIns="0"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Русский язык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9360" rIns="9360" tIns="9360" bIns="0" anchor="b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100%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360" marR="9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9360" rIns="9360" tIns="9360" bIns="0" anchor="b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72%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360" marR="9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</a:tr>
              <a:tr h="467280">
                <a:tc>
                  <a:txBody>
                    <a:bodyPr lIns="68400" rIns="68400" tIns="0" bIns="0"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Математика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9360" rIns="9360" tIns="9360" bIns="0" anchor="b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100%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360" marR="9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9360" rIns="9360" tIns="9360" bIns="0" anchor="b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78%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360" marR="9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</a:tr>
              <a:tr h="560880">
                <a:tc>
                  <a:txBody>
                    <a:bodyPr lIns="68400" rIns="68400" tIns="0" bIns="0"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Окружающий мир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  <a:tc>
                  <a:txBody>
                    <a:bodyPr lIns="9360" rIns="9360" tIns="9360" bIns="0" anchor="b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100%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360" marR="9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82%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</a:tr>
              <a:tr h="560880">
                <a:tc>
                  <a:txBody>
                    <a:bodyPr lIns="68400" rIns="68400" tIns="0" bIns="0"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Чтение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  <a:tc>
                  <a:txBody>
                    <a:bodyPr lIns="9360" rIns="9360" tIns="9360" bIns="0" anchor="b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100%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360" marR="9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89%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</a:tr>
              <a:tr h="759960">
                <a:tc>
                  <a:txBody>
                    <a:bodyPr lIns="68400" rIns="68400" tIns="0" bIns="0" anchor="ctr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По начальной школе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46d"/>
                    </a:solidFill>
                  </a:tcPr>
                </a:tc>
                <a:tc>
                  <a:txBody>
                    <a:bodyPr lIns="9360" rIns="9360" tIns="9360" bIns="0" anchor="ctr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100%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360" marR="9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46d"/>
                    </a:solidFill>
                  </a:tcPr>
                </a:tc>
                <a:tc>
                  <a:txBody>
                    <a:bodyPr lIns="68400" rIns="68400" tIns="0" bIns="0" anchor="ctr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80%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46d"/>
                    </a:solidFill>
                  </a:tcPr>
                </a:tc>
              </a:tr>
            </a:tbl>
          </a:graphicData>
        </a:graphic>
      </p:graphicFrame>
    </p:spTree>
  </p:cSld>
  <p:timing>
    <p:tnLst>
      <p:par>
        <p:cTn id="77" dur="indefinite" restart="never" nodeType="tmRoot">
          <p:childTnLst>
            <p:seq>
              <p:cTn id="7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2" name="Picture 49" descr=""/>
          <p:cNvPicPr/>
          <p:nvPr/>
        </p:nvPicPr>
        <p:blipFill>
          <a:blip r:embed="rId1">
            <a:lum contrast="6000"/>
          </a:blip>
          <a:stretch/>
        </p:blipFill>
        <p:spPr>
          <a:xfrm>
            <a:off x="914400" y="2286000"/>
            <a:ext cx="2542680" cy="3392280"/>
          </a:xfrm>
          <a:prstGeom prst="rect">
            <a:avLst/>
          </a:prstGeom>
          <a:ln w="9360">
            <a:noFill/>
          </a:ln>
        </p:spPr>
      </p:pic>
      <p:sp>
        <p:nvSpPr>
          <p:cNvPr id="393" name="Line 1"/>
          <p:cNvSpPr/>
          <p:nvPr/>
        </p:nvSpPr>
        <p:spPr>
          <a:xfrm>
            <a:off x="3635280" y="4797360"/>
            <a:ext cx="4800600" cy="360"/>
          </a:xfrm>
          <a:prstGeom prst="line">
            <a:avLst/>
          </a:prstGeom>
          <a:ln cap="rnd" w="28440">
            <a:solidFill>
              <a:schemeClr val="tx1"/>
            </a:solidFill>
            <a:custDash>
              <a:ds d="100000" sp="100000"/>
            </a:custDash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94" name="CustomShape 2"/>
          <p:cNvSpPr/>
          <p:nvPr/>
        </p:nvSpPr>
        <p:spPr>
          <a:xfrm>
            <a:off x="3614760" y="4437000"/>
            <a:ext cx="5528880" cy="3646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i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Социальная активность и внешние  связи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95" name="Line 3"/>
          <p:cNvSpPr/>
          <p:nvPr/>
        </p:nvSpPr>
        <p:spPr>
          <a:xfrm>
            <a:off x="2700000" y="2276280"/>
            <a:ext cx="4800600" cy="360"/>
          </a:xfrm>
          <a:prstGeom prst="line">
            <a:avLst/>
          </a:prstGeom>
          <a:ln cap="rnd" w="28440">
            <a:solidFill>
              <a:schemeClr val="tx1"/>
            </a:solidFill>
            <a:custDash>
              <a:ds d="100000" sp="100000"/>
            </a:custDash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96" name="TextShape 4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>
              <a:lnSpc>
                <a:spcPct val="100000"/>
              </a:lnSpc>
            </a:pPr>
            <a:r>
              <a:rPr b="1" lang="en-US" sz="36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Оглавление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97" name="CustomShape 5"/>
          <p:cNvSpPr/>
          <p:nvPr/>
        </p:nvSpPr>
        <p:spPr>
          <a:xfrm>
            <a:off x="2556000" y="1628640"/>
            <a:ext cx="6408360" cy="6390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i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Общая характеристика 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i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образовательного учреждения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98" name="Line 6"/>
          <p:cNvSpPr/>
          <p:nvPr/>
        </p:nvSpPr>
        <p:spPr>
          <a:xfrm>
            <a:off x="3276360" y="2781000"/>
            <a:ext cx="4800600" cy="360"/>
          </a:xfrm>
          <a:prstGeom prst="line">
            <a:avLst/>
          </a:prstGeom>
          <a:ln cap="rnd" w="28440">
            <a:solidFill>
              <a:schemeClr val="tx1"/>
            </a:solidFill>
            <a:custDash>
              <a:ds d="100000" sp="100000"/>
            </a:custDash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99" name="CustomShape 7"/>
          <p:cNvSpPr/>
          <p:nvPr/>
        </p:nvSpPr>
        <p:spPr>
          <a:xfrm>
            <a:off x="3276720" y="2421000"/>
            <a:ext cx="5398560" cy="3646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i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Особенности образовательного процесса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00" name="Line 8"/>
          <p:cNvSpPr/>
          <p:nvPr/>
        </p:nvSpPr>
        <p:spPr>
          <a:xfrm>
            <a:off x="3563640" y="3429000"/>
            <a:ext cx="4800600" cy="360"/>
          </a:xfrm>
          <a:prstGeom prst="line">
            <a:avLst/>
          </a:prstGeom>
          <a:ln cap="rnd" w="28440">
            <a:solidFill>
              <a:schemeClr val="tx1"/>
            </a:solidFill>
            <a:custDash>
              <a:ds d="100000" sp="100000"/>
            </a:custDash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01" name="CustomShape 9"/>
          <p:cNvSpPr/>
          <p:nvPr/>
        </p:nvSpPr>
        <p:spPr>
          <a:xfrm>
            <a:off x="3564000" y="2852640"/>
            <a:ext cx="3552480" cy="6390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i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Ресурсное обеспечение образовательного процесса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02" name="Line 10"/>
          <p:cNvSpPr/>
          <p:nvPr/>
        </p:nvSpPr>
        <p:spPr>
          <a:xfrm>
            <a:off x="3708360" y="4149720"/>
            <a:ext cx="4800600" cy="360"/>
          </a:xfrm>
          <a:prstGeom prst="line">
            <a:avLst/>
          </a:prstGeom>
          <a:ln cap="rnd" w="28440">
            <a:solidFill>
              <a:schemeClr val="tx1"/>
            </a:solidFill>
            <a:custDash>
              <a:ds d="100000" sp="100000"/>
            </a:custDash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03" name="CustomShape 11"/>
          <p:cNvSpPr/>
          <p:nvPr/>
        </p:nvSpPr>
        <p:spPr>
          <a:xfrm>
            <a:off x="3708360" y="3573360"/>
            <a:ext cx="4679640" cy="6390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i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Результаты деятельности учреждения, качество образования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04" name="CustomShape 12"/>
          <p:cNvSpPr/>
          <p:nvPr/>
        </p:nvSpPr>
        <p:spPr>
          <a:xfrm>
            <a:off x="2051640" y="1845000"/>
            <a:ext cx="393480" cy="393480"/>
          </a:xfrm>
          <a:prstGeom prst="ellipse">
            <a:avLst/>
          </a:prstGeom>
          <a:solidFill>
            <a:schemeClr val="tx2">
              <a:lumMod val="25000"/>
              <a:lumOff val="75000"/>
            </a:schemeClr>
          </a:solidFill>
          <a:ln w="9360">
            <a:solidFill>
              <a:srgbClr val="dddddd"/>
            </a:solidFill>
            <a:round/>
          </a:ln>
          <a:effectLst>
            <a:outerShdw algn="ctr" dir="2700000" dist="35921" rotWithShape="0">
              <a:schemeClr val="bg2">
                <a:alpha val="50000"/>
              </a:schemeClr>
            </a:outerShdw>
          </a:effectLst>
        </p:spPr>
        <p:style>
          <a:lnRef idx="0"/>
          <a:fillRef idx="0"/>
          <a:effectRef idx="0"/>
          <a:fontRef idx="minor"/>
        </p:style>
      </p:sp>
      <p:pic>
        <p:nvPicPr>
          <p:cNvPr id="405" name="Picture 54" descr=""/>
          <p:cNvPicPr/>
          <p:nvPr/>
        </p:nvPicPr>
        <p:blipFill>
          <a:blip r:embed="rId2"/>
          <a:stretch/>
        </p:blipFill>
        <p:spPr>
          <a:xfrm rot="19311600">
            <a:off x="2084400" y="1872360"/>
            <a:ext cx="326880" cy="334800"/>
          </a:xfrm>
          <a:prstGeom prst="rect">
            <a:avLst/>
          </a:prstGeom>
          <a:ln>
            <a:noFill/>
          </a:ln>
        </p:spPr>
      </p:pic>
      <p:sp>
        <p:nvSpPr>
          <p:cNvPr id="406" name="CustomShape 13"/>
          <p:cNvSpPr/>
          <p:nvPr/>
        </p:nvSpPr>
        <p:spPr>
          <a:xfrm rot="19311600">
            <a:off x="2084760" y="1871280"/>
            <a:ext cx="329040" cy="336600"/>
          </a:xfrm>
          <a:prstGeom prst="ellipse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407" name="Picture 56" descr=""/>
          <p:cNvPicPr/>
          <p:nvPr/>
        </p:nvPicPr>
        <p:blipFill>
          <a:blip r:embed="rId3"/>
          <a:stretch/>
        </p:blipFill>
        <p:spPr>
          <a:xfrm rot="19311600">
            <a:off x="2052000" y="1897560"/>
            <a:ext cx="262080" cy="118440"/>
          </a:xfrm>
          <a:prstGeom prst="rect">
            <a:avLst/>
          </a:prstGeom>
          <a:ln>
            <a:noFill/>
          </a:ln>
        </p:spPr>
      </p:pic>
      <p:pic>
        <p:nvPicPr>
          <p:cNvPr id="408" name="Picture 57" descr=""/>
          <p:cNvPicPr/>
          <p:nvPr/>
        </p:nvPicPr>
        <p:blipFill>
          <a:blip r:embed="rId4"/>
          <a:srcRect l="12039" t="9310" r="12440" b="12600"/>
          <a:stretch/>
        </p:blipFill>
        <p:spPr>
          <a:xfrm>
            <a:off x="2077200" y="1857960"/>
            <a:ext cx="339480" cy="349920"/>
          </a:xfrm>
          <a:prstGeom prst="rect">
            <a:avLst/>
          </a:prstGeom>
          <a:ln w="9360">
            <a:noFill/>
          </a:ln>
        </p:spPr>
      </p:pic>
      <p:sp>
        <p:nvSpPr>
          <p:cNvPr id="409" name="CustomShape 14"/>
          <p:cNvSpPr/>
          <p:nvPr/>
        </p:nvSpPr>
        <p:spPr>
          <a:xfrm>
            <a:off x="2627640" y="2421000"/>
            <a:ext cx="393480" cy="393480"/>
          </a:xfrm>
          <a:prstGeom prst="ellipse">
            <a:avLst/>
          </a:prstGeom>
          <a:solidFill>
            <a:srgbClr val="00b0f0"/>
          </a:solidFill>
          <a:ln w="9360">
            <a:solidFill>
              <a:srgbClr val="dddddd"/>
            </a:solidFill>
            <a:round/>
          </a:ln>
          <a:effectLst>
            <a:outerShdw algn="ctr" dir="2700000" dist="35921" rotWithShape="0">
              <a:schemeClr val="bg2">
                <a:alpha val="50000"/>
              </a:schemeClr>
            </a:outerShdw>
          </a:effectLst>
        </p:spPr>
        <p:style>
          <a:lnRef idx="0"/>
          <a:fillRef idx="0"/>
          <a:effectRef idx="0"/>
          <a:fontRef idx="minor"/>
        </p:style>
      </p:sp>
      <p:pic>
        <p:nvPicPr>
          <p:cNvPr id="410" name="Picture 64" descr=""/>
          <p:cNvPicPr/>
          <p:nvPr/>
        </p:nvPicPr>
        <p:blipFill>
          <a:blip r:embed="rId5"/>
          <a:stretch/>
        </p:blipFill>
        <p:spPr>
          <a:xfrm rot="19311600">
            <a:off x="2660400" y="2448360"/>
            <a:ext cx="326880" cy="334800"/>
          </a:xfrm>
          <a:prstGeom prst="rect">
            <a:avLst/>
          </a:prstGeom>
          <a:ln>
            <a:noFill/>
          </a:ln>
        </p:spPr>
      </p:pic>
      <p:sp>
        <p:nvSpPr>
          <p:cNvPr id="411" name="CustomShape 15"/>
          <p:cNvSpPr/>
          <p:nvPr/>
        </p:nvSpPr>
        <p:spPr>
          <a:xfrm rot="19311600">
            <a:off x="2660760" y="2447280"/>
            <a:ext cx="329040" cy="336600"/>
          </a:xfrm>
          <a:prstGeom prst="ellipse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412" name="Picture 66" descr=""/>
          <p:cNvPicPr/>
          <p:nvPr/>
        </p:nvPicPr>
        <p:blipFill>
          <a:blip r:embed="rId6"/>
          <a:stretch/>
        </p:blipFill>
        <p:spPr>
          <a:xfrm rot="19311600">
            <a:off x="2628000" y="2473920"/>
            <a:ext cx="262080" cy="118440"/>
          </a:xfrm>
          <a:prstGeom prst="rect">
            <a:avLst/>
          </a:prstGeom>
          <a:ln>
            <a:noFill/>
          </a:ln>
        </p:spPr>
      </p:pic>
      <p:pic>
        <p:nvPicPr>
          <p:cNvPr id="413" name="Picture 86" descr=""/>
          <p:cNvPicPr/>
          <p:nvPr/>
        </p:nvPicPr>
        <p:blipFill>
          <a:blip r:embed="rId7"/>
          <a:srcRect l="12039" t="9310" r="12440" b="12600"/>
          <a:stretch/>
        </p:blipFill>
        <p:spPr>
          <a:xfrm>
            <a:off x="2653200" y="2433960"/>
            <a:ext cx="339480" cy="349920"/>
          </a:xfrm>
          <a:prstGeom prst="rect">
            <a:avLst/>
          </a:prstGeom>
          <a:ln w="9360">
            <a:noFill/>
          </a:ln>
        </p:spPr>
      </p:pic>
      <p:sp>
        <p:nvSpPr>
          <p:cNvPr id="414" name="CustomShape 16"/>
          <p:cNvSpPr/>
          <p:nvPr/>
        </p:nvSpPr>
        <p:spPr>
          <a:xfrm>
            <a:off x="3060000" y="2997000"/>
            <a:ext cx="393480" cy="393480"/>
          </a:xfrm>
          <a:prstGeom prst="ellipse">
            <a:avLst/>
          </a:prstGeom>
          <a:solidFill>
            <a:srgbClr val="92d050"/>
          </a:solidFill>
          <a:ln w="9360">
            <a:solidFill>
              <a:srgbClr val="dddddd"/>
            </a:solidFill>
            <a:round/>
          </a:ln>
          <a:effectLst>
            <a:outerShdw algn="ctr" dir="2700000" dist="35921" rotWithShape="0">
              <a:schemeClr val="bg2">
                <a:alpha val="50000"/>
              </a:schemeClr>
            </a:outerShdw>
          </a:effectLst>
        </p:spPr>
        <p:style>
          <a:lnRef idx="0"/>
          <a:fillRef idx="0"/>
          <a:effectRef idx="0"/>
          <a:fontRef idx="minor"/>
        </p:style>
      </p:sp>
      <p:pic>
        <p:nvPicPr>
          <p:cNvPr id="415" name="Picture 69" descr=""/>
          <p:cNvPicPr/>
          <p:nvPr/>
        </p:nvPicPr>
        <p:blipFill>
          <a:blip r:embed="rId8"/>
          <a:stretch/>
        </p:blipFill>
        <p:spPr>
          <a:xfrm rot="19311600">
            <a:off x="3092400" y="3024360"/>
            <a:ext cx="326880" cy="334800"/>
          </a:xfrm>
          <a:prstGeom prst="rect">
            <a:avLst/>
          </a:prstGeom>
          <a:ln>
            <a:noFill/>
          </a:ln>
        </p:spPr>
      </p:pic>
      <p:sp>
        <p:nvSpPr>
          <p:cNvPr id="416" name="CustomShape 17"/>
          <p:cNvSpPr/>
          <p:nvPr/>
        </p:nvSpPr>
        <p:spPr>
          <a:xfrm rot="19311600">
            <a:off x="3092760" y="3023280"/>
            <a:ext cx="329040" cy="336600"/>
          </a:xfrm>
          <a:prstGeom prst="ellipse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417" name="Picture 71" descr=""/>
          <p:cNvPicPr/>
          <p:nvPr/>
        </p:nvPicPr>
        <p:blipFill>
          <a:blip r:embed="rId9"/>
          <a:stretch/>
        </p:blipFill>
        <p:spPr>
          <a:xfrm rot="19311600">
            <a:off x="3060000" y="3049920"/>
            <a:ext cx="262080" cy="118440"/>
          </a:xfrm>
          <a:prstGeom prst="rect">
            <a:avLst/>
          </a:prstGeom>
          <a:ln>
            <a:noFill/>
          </a:ln>
        </p:spPr>
      </p:pic>
      <p:pic>
        <p:nvPicPr>
          <p:cNvPr id="418" name="Picture 87" descr=""/>
          <p:cNvPicPr/>
          <p:nvPr/>
        </p:nvPicPr>
        <p:blipFill>
          <a:blip r:embed="rId10"/>
          <a:srcRect l="12039" t="9310" r="12440" b="12600"/>
          <a:stretch/>
        </p:blipFill>
        <p:spPr>
          <a:xfrm>
            <a:off x="3087360" y="3010320"/>
            <a:ext cx="339480" cy="349920"/>
          </a:xfrm>
          <a:prstGeom prst="rect">
            <a:avLst/>
          </a:prstGeom>
          <a:ln w="9360">
            <a:noFill/>
          </a:ln>
        </p:spPr>
      </p:pic>
      <p:sp>
        <p:nvSpPr>
          <p:cNvPr id="419" name="CustomShape 18"/>
          <p:cNvSpPr/>
          <p:nvPr/>
        </p:nvSpPr>
        <p:spPr>
          <a:xfrm>
            <a:off x="3204000" y="3717000"/>
            <a:ext cx="393480" cy="393480"/>
          </a:xfrm>
          <a:prstGeom prst="ellipse">
            <a:avLst/>
          </a:prstGeom>
          <a:solidFill>
            <a:schemeClr val="bg1">
              <a:lumMod val="85000"/>
            </a:schemeClr>
          </a:solidFill>
          <a:ln w="9360">
            <a:solidFill>
              <a:srgbClr val="dddddd"/>
            </a:solidFill>
            <a:round/>
          </a:ln>
          <a:effectLst>
            <a:outerShdw algn="ctr" dir="2700000" dist="35921" rotWithShape="0">
              <a:schemeClr val="bg2">
                <a:alpha val="50000"/>
              </a:schemeClr>
            </a:outerShdw>
          </a:effectLst>
        </p:spPr>
        <p:style>
          <a:lnRef idx="0"/>
          <a:fillRef idx="0"/>
          <a:effectRef idx="0"/>
          <a:fontRef idx="minor"/>
        </p:style>
      </p:sp>
      <p:pic>
        <p:nvPicPr>
          <p:cNvPr id="420" name="Picture 74" descr=""/>
          <p:cNvPicPr/>
          <p:nvPr/>
        </p:nvPicPr>
        <p:blipFill>
          <a:blip r:embed="rId11"/>
          <a:stretch/>
        </p:blipFill>
        <p:spPr>
          <a:xfrm rot="19311600">
            <a:off x="3236400" y="3744360"/>
            <a:ext cx="326880" cy="334800"/>
          </a:xfrm>
          <a:prstGeom prst="rect">
            <a:avLst/>
          </a:prstGeom>
          <a:ln>
            <a:noFill/>
          </a:ln>
        </p:spPr>
      </p:pic>
      <p:sp>
        <p:nvSpPr>
          <p:cNvPr id="421" name="CustomShape 19"/>
          <p:cNvSpPr/>
          <p:nvPr/>
        </p:nvSpPr>
        <p:spPr>
          <a:xfrm rot="19311600">
            <a:off x="3236760" y="3743280"/>
            <a:ext cx="329040" cy="336600"/>
          </a:xfrm>
          <a:prstGeom prst="ellipse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422" name="Picture 76" descr=""/>
          <p:cNvPicPr/>
          <p:nvPr/>
        </p:nvPicPr>
        <p:blipFill>
          <a:blip r:embed="rId12"/>
          <a:stretch/>
        </p:blipFill>
        <p:spPr>
          <a:xfrm rot="19311600">
            <a:off x="3204000" y="3769920"/>
            <a:ext cx="262080" cy="118440"/>
          </a:xfrm>
          <a:prstGeom prst="rect">
            <a:avLst/>
          </a:prstGeom>
          <a:ln>
            <a:noFill/>
          </a:ln>
        </p:spPr>
      </p:pic>
      <p:pic>
        <p:nvPicPr>
          <p:cNvPr id="423" name="Picture 88" descr=""/>
          <p:cNvPicPr/>
          <p:nvPr/>
        </p:nvPicPr>
        <p:blipFill>
          <a:blip r:embed="rId13"/>
          <a:srcRect l="12039" t="9310" r="12440" b="12600"/>
          <a:stretch/>
        </p:blipFill>
        <p:spPr>
          <a:xfrm>
            <a:off x="3229560" y="3730320"/>
            <a:ext cx="339480" cy="349920"/>
          </a:xfrm>
          <a:prstGeom prst="rect">
            <a:avLst/>
          </a:prstGeom>
          <a:ln w="9360">
            <a:noFill/>
          </a:ln>
        </p:spPr>
      </p:pic>
      <p:sp>
        <p:nvSpPr>
          <p:cNvPr id="424" name="CustomShape 20"/>
          <p:cNvSpPr/>
          <p:nvPr/>
        </p:nvSpPr>
        <p:spPr>
          <a:xfrm>
            <a:off x="3132000" y="4365000"/>
            <a:ext cx="393480" cy="393480"/>
          </a:xfrm>
          <a:prstGeom prst="ellipse">
            <a:avLst/>
          </a:prstGeom>
          <a:solidFill>
            <a:srgbClr val="cc3300"/>
          </a:solidFill>
          <a:ln w="9360">
            <a:solidFill>
              <a:srgbClr val="dddddd"/>
            </a:solidFill>
            <a:round/>
          </a:ln>
          <a:effectLst>
            <a:outerShdw algn="ctr" dir="2700000" dist="35921" rotWithShape="0">
              <a:schemeClr val="bg2">
                <a:alpha val="50000"/>
              </a:schemeClr>
            </a:outerShdw>
          </a:effectLst>
        </p:spPr>
        <p:style>
          <a:lnRef idx="0"/>
          <a:fillRef idx="0"/>
          <a:effectRef idx="0"/>
          <a:fontRef idx="minor"/>
        </p:style>
      </p:sp>
      <p:pic>
        <p:nvPicPr>
          <p:cNvPr id="425" name="Picture 83" descr=""/>
          <p:cNvPicPr/>
          <p:nvPr/>
        </p:nvPicPr>
        <p:blipFill>
          <a:blip r:embed="rId14"/>
          <a:stretch/>
        </p:blipFill>
        <p:spPr>
          <a:xfrm rot="19311600">
            <a:off x="3164400" y="4392360"/>
            <a:ext cx="326880" cy="334800"/>
          </a:xfrm>
          <a:prstGeom prst="rect">
            <a:avLst/>
          </a:prstGeom>
          <a:ln>
            <a:noFill/>
          </a:ln>
        </p:spPr>
      </p:pic>
      <p:sp>
        <p:nvSpPr>
          <p:cNvPr id="426" name="CustomShape 21"/>
          <p:cNvSpPr/>
          <p:nvPr/>
        </p:nvSpPr>
        <p:spPr>
          <a:xfrm rot="19311600">
            <a:off x="3164760" y="4391280"/>
            <a:ext cx="329040" cy="336600"/>
          </a:xfrm>
          <a:prstGeom prst="ellipse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427" name="Picture 85" descr=""/>
          <p:cNvPicPr/>
          <p:nvPr/>
        </p:nvPicPr>
        <p:blipFill>
          <a:blip r:embed="rId15"/>
          <a:stretch/>
        </p:blipFill>
        <p:spPr>
          <a:xfrm rot="19311600">
            <a:off x="3132000" y="4417920"/>
            <a:ext cx="262080" cy="118440"/>
          </a:xfrm>
          <a:prstGeom prst="rect">
            <a:avLst/>
          </a:prstGeom>
          <a:ln>
            <a:noFill/>
          </a:ln>
        </p:spPr>
      </p:pic>
      <p:pic>
        <p:nvPicPr>
          <p:cNvPr id="428" name="Picture 89" descr=""/>
          <p:cNvPicPr/>
          <p:nvPr/>
        </p:nvPicPr>
        <p:blipFill>
          <a:blip r:embed="rId16"/>
          <a:srcRect l="12039" t="9310" r="12440" b="12600"/>
          <a:stretch/>
        </p:blipFill>
        <p:spPr>
          <a:xfrm>
            <a:off x="3157560" y="4378320"/>
            <a:ext cx="339480" cy="349920"/>
          </a:xfrm>
          <a:prstGeom prst="rect">
            <a:avLst/>
          </a:prstGeom>
          <a:ln w="9360">
            <a:noFill/>
          </a:ln>
        </p:spPr>
      </p:pic>
      <p:sp>
        <p:nvSpPr>
          <p:cNvPr id="429" name="CustomShape 22"/>
          <p:cNvSpPr/>
          <p:nvPr/>
        </p:nvSpPr>
        <p:spPr>
          <a:xfrm>
            <a:off x="2843640" y="5013000"/>
            <a:ext cx="393480" cy="393480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9360">
            <a:solidFill>
              <a:srgbClr val="dddddd"/>
            </a:solidFill>
            <a:round/>
          </a:ln>
          <a:effectLst>
            <a:outerShdw algn="ctr" dir="2700000" dist="35921" rotWithShape="0">
              <a:schemeClr val="bg2">
                <a:alpha val="50000"/>
              </a:schemeClr>
            </a:outerShdw>
          </a:effectLst>
        </p:spPr>
        <p:style>
          <a:lnRef idx="0"/>
          <a:fillRef idx="0"/>
          <a:effectRef idx="0"/>
          <a:fontRef idx="minor"/>
        </p:style>
      </p:sp>
      <p:pic>
        <p:nvPicPr>
          <p:cNvPr id="430" name="Picture 83" descr=""/>
          <p:cNvPicPr/>
          <p:nvPr/>
        </p:nvPicPr>
        <p:blipFill>
          <a:blip r:embed="rId17"/>
          <a:stretch/>
        </p:blipFill>
        <p:spPr>
          <a:xfrm rot="19311600">
            <a:off x="2876400" y="5040720"/>
            <a:ext cx="326880" cy="334800"/>
          </a:xfrm>
          <a:prstGeom prst="rect">
            <a:avLst/>
          </a:prstGeom>
          <a:ln>
            <a:noFill/>
          </a:ln>
        </p:spPr>
      </p:pic>
      <p:sp>
        <p:nvSpPr>
          <p:cNvPr id="431" name="CustomShape 23"/>
          <p:cNvSpPr/>
          <p:nvPr/>
        </p:nvSpPr>
        <p:spPr>
          <a:xfrm rot="19311600">
            <a:off x="2876760" y="5039640"/>
            <a:ext cx="329040" cy="336600"/>
          </a:xfrm>
          <a:prstGeom prst="ellipse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432" name="Picture 85" descr=""/>
          <p:cNvPicPr/>
          <p:nvPr/>
        </p:nvPicPr>
        <p:blipFill>
          <a:blip r:embed="rId18"/>
          <a:stretch/>
        </p:blipFill>
        <p:spPr>
          <a:xfrm rot="19311600">
            <a:off x="2844000" y="5065920"/>
            <a:ext cx="262080" cy="118440"/>
          </a:xfrm>
          <a:prstGeom prst="rect">
            <a:avLst/>
          </a:prstGeom>
          <a:ln>
            <a:noFill/>
          </a:ln>
        </p:spPr>
      </p:pic>
      <p:pic>
        <p:nvPicPr>
          <p:cNvPr id="433" name="Picture 89" descr=""/>
          <p:cNvPicPr/>
          <p:nvPr/>
        </p:nvPicPr>
        <p:blipFill>
          <a:blip r:embed="rId19"/>
          <a:srcRect l="12039" t="9310" r="12440" b="12600"/>
          <a:stretch/>
        </p:blipFill>
        <p:spPr>
          <a:xfrm>
            <a:off x="2869200" y="5026320"/>
            <a:ext cx="339480" cy="349920"/>
          </a:xfrm>
          <a:prstGeom prst="rect">
            <a:avLst/>
          </a:prstGeom>
          <a:ln w="9360">
            <a:noFill/>
          </a:ln>
        </p:spPr>
      </p:pic>
      <p:sp>
        <p:nvSpPr>
          <p:cNvPr id="434" name="Line 24"/>
          <p:cNvSpPr/>
          <p:nvPr/>
        </p:nvSpPr>
        <p:spPr>
          <a:xfrm>
            <a:off x="3348000" y="5373360"/>
            <a:ext cx="4800600" cy="360"/>
          </a:xfrm>
          <a:prstGeom prst="line">
            <a:avLst/>
          </a:prstGeom>
          <a:ln cap="rnd" w="28440">
            <a:solidFill>
              <a:schemeClr val="tx1"/>
            </a:solidFill>
            <a:custDash>
              <a:ds d="100000" sp="100000"/>
            </a:custDash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35" name="CustomShape 25"/>
          <p:cNvSpPr/>
          <p:nvPr/>
        </p:nvSpPr>
        <p:spPr>
          <a:xfrm>
            <a:off x="3348000" y="5013360"/>
            <a:ext cx="5795640" cy="3646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i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Финансово-экономическая деятельность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36" name="CustomShape 26"/>
          <p:cNvSpPr/>
          <p:nvPr/>
        </p:nvSpPr>
        <p:spPr>
          <a:xfrm>
            <a:off x="2483640" y="5589360"/>
            <a:ext cx="393480" cy="393480"/>
          </a:xfrm>
          <a:prstGeom prst="ellipse">
            <a:avLst/>
          </a:prstGeom>
          <a:solidFill>
            <a:srgbClr val="002060"/>
          </a:solidFill>
          <a:ln w="9360">
            <a:solidFill>
              <a:srgbClr val="dddddd"/>
            </a:solidFill>
            <a:round/>
          </a:ln>
          <a:effectLst>
            <a:outerShdw algn="ctr" dir="2700000" dist="35921" rotWithShape="0">
              <a:schemeClr val="bg2">
                <a:alpha val="50000"/>
              </a:schemeClr>
            </a:outerShdw>
          </a:effectLst>
        </p:spPr>
        <p:style>
          <a:lnRef idx="0"/>
          <a:fillRef idx="0"/>
          <a:effectRef idx="0"/>
          <a:fontRef idx="minor"/>
        </p:style>
      </p:sp>
      <p:pic>
        <p:nvPicPr>
          <p:cNvPr id="437" name="Picture 83" descr=""/>
          <p:cNvPicPr/>
          <p:nvPr/>
        </p:nvPicPr>
        <p:blipFill>
          <a:blip r:embed="rId20"/>
          <a:stretch/>
        </p:blipFill>
        <p:spPr>
          <a:xfrm rot="19311600">
            <a:off x="2516400" y="5616720"/>
            <a:ext cx="326880" cy="334800"/>
          </a:xfrm>
          <a:prstGeom prst="rect">
            <a:avLst/>
          </a:prstGeom>
          <a:ln>
            <a:noFill/>
          </a:ln>
        </p:spPr>
      </p:pic>
      <p:sp>
        <p:nvSpPr>
          <p:cNvPr id="438" name="CustomShape 27"/>
          <p:cNvSpPr/>
          <p:nvPr/>
        </p:nvSpPr>
        <p:spPr>
          <a:xfrm rot="19311600">
            <a:off x="2516760" y="5615640"/>
            <a:ext cx="329040" cy="336600"/>
          </a:xfrm>
          <a:prstGeom prst="ellipse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439" name="Picture 85" descr=""/>
          <p:cNvPicPr/>
          <p:nvPr/>
        </p:nvPicPr>
        <p:blipFill>
          <a:blip r:embed="rId21"/>
          <a:stretch/>
        </p:blipFill>
        <p:spPr>
          <a:xfrm rot="19311600">
            <a:off x="2484000" y="5642280"/>
            <a:ext cx="262080" cy="118440"/>
          </a:xfrm>
          <a:prstGeom prst="rect">
            <a:avLst/>
          </a:prstGeom>
          <a:ln>
            <a:noFill/>
          </a:ln>
        </p:spPr>
      </p:pic>
      <p:pic>
        <p:nvPicPr>
          <p:cNvPr id="440" name="Picture 89" descr=""/>
          <p:cNvPicPr/>
          <p:nvPr/>
        </p:nvPicPr>
        <p:blipFill>
          <a:blip r:embed="rId22"/>
          <a:srcRect l="12039" t="9310" r="12440" b="12600"/>
          <a:stretch/>
        </p:blipFill>
        <p:spPr>
          <a:xfrm>
            <a:off x="2509200" y="5602320"/>
            <a:ext cx="339480" cy="349920"/>
          </a:xfrm>
          <a:prstGeom prst="rect">
            <a:avLst/>
          </a:prstGeom>
          <a:ln w="9360">
            <a:noFill/>
          </a:ln>
        </p:spPr>
      </p:pic>
      <p:sp>
        <p:nvSpPr>
          <p:cNvPr id="441" name="Line 28"/>
          <p:cNvSpPr/>
          <p:nvPr/>
        </p:nvSpPr>
        <p:spPr>
          <a:xfrm>
            <a:off x="3058920" y="5949720"/>
            <a:ext cx="4800600" cy="360"/>
          </a:xfrm>
          <a:prstGeom prst="line">
            <a:avLst/>
          </a:prstGeom>
          <a:ln cap="rnd" w="28440">
            <a:solidFill>
              <a:schemeClr val="tx1"/>
            </a:solidFill>
            <a:custDash>
              <a:ds d="100000" sp="100000"/>
            </a:custDash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42" name="CustomShape 29"/>
          <p:cNvSpPr/>
          <p:nvPr/>
        </p:nvSpPr>
        <p:spPr>
          <a:xfrm>
            <a:off x="3059280" y="5589720"/>
            <a:ext cx="4571640" cy="3646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i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Планы и перспективы  развития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43" name="TextShape 30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2011215C-93AA-4F5D-A3AE-42CEDF25D688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timing>
    <p:tnLst>
      <p:par>
        <p:cTn id="7" dur="indefinite" restart="never" nodeType="tmRoot">
          <p:childTnLst>
            <p:seq>
              <p:cTn id="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TextShape 1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24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Мониторинг качества и обученности учащихся начальной школы </a:t>
            </a:r>
            <a:r>
              <a:rPr b="1" lang="en-US" sz="24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r>
              <a:rPr b="1" lang="en-US" sz="24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 2017-2018 г. 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34" name="TextShape 2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62BF00B2-22E0-46C6-82F0-5941E42DB74F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735" name="Table 3"/>
          <p:cNvGraphicFramePr/>
          <p:nvPr/>
        </p:nvGraphicFramePr>
        <p:xfrm>
          <a:off x="468360" y="1700280"/>
          <a:ext cx="8206920" cy="4078080"/>
        </p:xfrm>
        <a:graphic>
          <a:graphicData uri="http://schemas.openxmlformats.org/drawingml/2006/table">
            <a:tbl>
              <a:tblPr/>
              <a:tblGrid>
                <a:gridCol w="2538000"/>
                <a:gridCol w="2212920"/>
                <a:gridCol w="1800000"/>
                <a:gridCol w="1656000"/>
              </a:tblGrid>
              <a:tr h="1116000"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Название УМК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В каких классах используется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Успеваемость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Качество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cc99"/>
                    </a:solidFill>
                  </a:tcPr>
                </a:tc>
              </a:tr>
              <a:tr h="708480"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1. Школа XXI века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1Б, 2Б, 3А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100%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70%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00"/>
                    </a:solidFill>
                  </a:tcPr>
                </a:tc>
              </a:tr>
              <a:tr h="708480"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2. Школа России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1А, 1В, 2В, 3Б, 3В, 4Б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100%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67%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ccffcc"/>
                    </a:solidFill>
                  </a:tcPr>
                </a:tc>
              </a:tr>
              <a:tr h="708480"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3. Система Л.В. Занкова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2А, 4 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100%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68%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cc"/>
                    </a:solidFill>
                  </a:tcPr>
                </a:tc>
              </a:tr>
              <a:tr h="837360">
                <a:tc gridSpan="2">
                  <a:txBody>
                    <a:bodyPr lIns="68400" rIns="68400" tIns="0" bIns="0" anchor="ctr"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Итого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 hMerge="1">
                  <a:tcPr>
                    <a:solidFill>
                      <a:srgbClr val="729fcf"/>
                    </a:solidFill>
                  </a:tcPr>
                </a:tc>
                <a:tc>
                  <a:txBody>
                    <a:bodyPr lIns="68400" rIns="68400" tIns="0" bIns="0" anchor="ctr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100%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 anchor="ctr"/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68%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</a:tbl>
          </a:graphicData>
        </a:graphic>
      </p:graphicFrame>
    </p:spTree>
  </p:cSld>
  <p:timing>
    <p:tnLst>
      <p:par>
        <p:cTn id="79" dur="indefinite" restart="never" nodeType="tmRoot">
          <p:childTnLst>
            <p:seq>
              <p:cTn id="8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6" name="TextShape 1"/>
          <p:cNvSpPr txBox="1"/>
          <p:nvPr/>
        </p:nvSpPr>
        <p:spPr>
          <a:xfrm>
            <a:off x="1692360" y="260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36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Участие педагогов начальной школы в конференциях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graphicFrame>
        <p:nvGraphicFramePr>
          <p:cNvPr id="737" name="Table 2"/>
          <p:cNvGraphicFramePr/>
          <p:nvPr/>
        </p:nvGraphicFramePr>
        <p:xfrm>
          <a:off x="179280" y="1700280"/>
          <a:ext cx="8856360" cy="2160360"/>
        </p:xfrm>
        <a:graphic>
          <a:graphicData uri="http://schemas.openxmlformats.org/drawingml/2006/table">
            <a:tbl>
              <a:tblPr/>
              <a:tblGrid>
                <a:gridCol w="2866320"/>
                <a:gridCol w="2092320"/>
                <a:gridCol w="2247120"/>
                <a:gridCol w="1650600"/>
              </a:tblGrid>
              <a:tr h="777960"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Название мероприятия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Уровень, место проведения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Тема выступления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ФИО учителя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</a:tr>
              <a:tr h="1116360"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IV Международная научно-образовательная конференция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международный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“</a:t>
                      </a: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Актуальные проблемы начального образования»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Савчук Л.Н.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</a:tr>
              <a:tr h="1395360"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Международная научно-практическая конференция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международный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“</a:t>
                      </a: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Актуальные проблемы дошкольного и начального  образования»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Ошуркова О.И.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</a:tr>
              <a:tr h="1395360"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Международная научно-практическая конференция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международный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“</a:t>
                      </a: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Актуальные проблемы дошкольного и начального  образования»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Семенова С.А.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</a:tr>
            </a:tbl>
          </a:graphicData>
        </a:graphic>
      </p:graphicFrame>
      <p:sp>
        <p:nvSpPr>
          <p:cNvPr id="738" name="TextShape 3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F7FDFA05-4CB0-4A0F-9385-0685F77E8AAC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timing>
    <p:tnLst>
      <p:par>
        <p:cTn id="81" dur="indefinite" restart="never" nodeType="tmRoot">
          <p:childTnLst>
            <p:seq>
              <p:cTn id="8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9" name="TextShape 1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2E5474AE-33C4-4F44-BA1D-10B36CAA85E2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740" name="TextShape 2"/>
          <p:cNvSpPr txBox="1"/>
          <p:nvPr/>
        </p:nvSpPr>
        <p:spPr>
          <a:xfrm>
            <a:off x="1692360" y="260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36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Участие педагогов начальной школы в конкурсах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graphicFrame>
        <p:nvGraphicFramePr>
          <p:cNvPr id="741" name="Table 3"/>
          <p:cNvGraphicFramePr/>
          <p:nvPr/>
        </p:nvGraphicFramePr>
        <p:xfrm>
          <a:off x="251640" y="1619640"/>
          <a:ext cx="8640000" cy="4696560"/>
        </p:xfrm>
        <a:graphic>
          <a:graphicData uri="http://schemas.openxmlformats.org/drawingml/2006/table">
            <a:tbl>
              <a:tblPr/>
              <a:tblGrid>
                <a:gridCol w="3600360"/>
                <a:gridCol w="2426040"/>
                <a:gridCol w="2613600"/>
              </a:tblGrid>
              <a:tr h="766440"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Название мероприятия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Результат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ФИО учителя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</a:tr>
              <a:tr h="1375560"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   </a:t>
                      </a: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Международный конкурс исследовательских проектных и творческих работ «Учитель в мультикультурном мире»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Сертификат участника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Коваленко А.С.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</a:tr>
              <a:tr h="1277640"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   </a:t>
                      </a: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Международный конкурс учебно-методических разработок по начальному образованию «Грани мастерства»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Сертификат участника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Ошуркова О.И.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</a:tr>
              <a:tr h="1276920"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   </a:t>
                      </a: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XII Всероссийский конкурс в области педагогики, воспитания и работы с детьми и молодежью «За нравственный подвиг учителя»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Сертификат участника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Коваленко А.С.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</a:tr>
            </a:tbl>
          </a:graphicData>
        </a:graphic>
      </p:graphicFrame>
    </p:spTree>
  </p:cSld>
  <p:timing>
    <p:tnLst>
      <p:par>
        <p:cTn id="83" dur="indefinite" restart="never" nodeType="tmRoot">
          <p:childTnLst>
            <p:seq>
              <p:cTn id="8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2" name="TextShape 1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B5C7D3FA-D01F-4851-9F70-C0418CFB3BCC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743" name="TextShape 2"/>
          <p:cNvSpPr txBox="1"/>
          <p:nvPr/>
        </p:nvSpPr>
        <p:spPr>
          <a:xfrm>
            <a:off x="1692360" y="260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36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Участие педагогов начальной школы в конкурсах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graphicFrame>
        <p:nvGraphicFramePr>
          <p:cNvPr id="744" name="Table 3"/>
          <p:cNvGraphicFramePr/>
          <p:nvPr/>
        </p:nvGraphicFramePr>
        <p:xfrm>
          <a:off x="468360" y="1628640"/>
          <a:ext cx="8280000" cy="3566160"/>
        </p:xfrm>
        <a:graphic>
          <a:graphicData uri="http://schemas.openxmlformats.org/drawingml/2006/table">
            <a:tbl>
              <a:tblPr/>
              <a:tblGrid>
                <a:gridCol w="3000960"/>
                <a:gridCol w="2774520"/>
                <a:gridCol w="2504520"/>
              </a:tblGrid>
              <a:tr h="814320"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Название мероприятия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Результат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ФИО учителя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</a:tr>
              <a:tr h="1356840"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  </a:t>
                      </a: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Республиканский конкурс «Учитель года-2018», номинация «Педагогический дебют»,  районный этап.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Сертификат участника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Коваленко А.С.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</a:tr>
              <a:tr h="1395360"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   </a:t>
                      </a: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Республиканский конкурс «Учитель года-2018», номинация «Классный руководитель», районный этап.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3 место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Ошуркова О.И.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</a:tr>
            </a:tbl>
          </a:graphicData>
        </a:graphic>
      </p:graphicFrame>
    </p:spTree>
  </p:cSld>
  <p:timing>
    <p:tnLst>
      <p:par>
        <p:cTn id="85" dur="indefinite" restart="never" nodeType="tmRoot">
          <p:childTnLst>
            <p:seq>
              <p:cTn id="8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45" name="Table 1"/>
          <p:cNvGraphicFramePr/>
          <p:nvPr/>
        </p:nvGraphicFramePr>
        <p:xfrm>
          <a:off x="251640" y="1340640"/>
          <a:ext cx="8589600" cy="4531680"/>
        </p:xfrm>
        <a:graphic>
          <a:graphicData uri="http://schemas.openxmlformats.org/drawingml/2006/table">
            <a:tbl>
              <a:tblPr/>
              <a:tblGrid>
                <a:gridCol w="1440000"/>
                <a:gridCol w="2664360"/>
                <a:gridCol w="1800000"/>
                <a:gridCol w="2685240"/>
              </a:tblGrid>
              <a:tr h="203040"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400" spc="-1" strike="noStrike">
                          <a:solidFill>
                            <a:srgbClr val="00206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ФИО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400" spc="-1" strike="noStrike">
                          <a:solidFill>
                            <a:srgbClr val="00206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Название работы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400" spc="-1" strike="noStrike">
                          <a:solidFill>
                            <a:srgbClr val="00206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Уровень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400" spc="-1" strike="noStrike">
                          <a:solidFill>
                            <a:srgbClr val="00206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Где опубликована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</a:tr>
              <a:tr h="1290240"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Сухова Г.И.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Конспект урока по русскому языку в 4 классе «Повторение о глаголе»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Федеральный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Сайт infourok.ru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</a:tr>
              <a:tr h="558360"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Алексеева Т.Н.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«Стихи на уроке математики»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Федеральный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Сайт infourok.ru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</a:tr>
              <a:tr h="1395360"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Алексеева Т.Н.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«Прием редактирования и подготовка младших школьников к обучению в среднем звене»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Федеральный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Сайт infourok.ru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</a:tr>
              <a:tr h="1395360"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Лыга Н.Л.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Конспект урока по окружающему миру в 1 классе «Где живут слоны?»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Федеральный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Сайт infourok.ru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</a:tr>
            </a:tbl>
          </a:graphicData>
        </a:graphic>
      </p:graphicFrame>
      <p:sp>
        <p:nvSpPr>
          <p:cNvPr id="746" name="TextShape 2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D4FD5B76-906D-4D9C-887F-3EE68638A9BE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747" name="TextShape 3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36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Печатные работы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87" dur="indefinite" restart="never" nodeType="tmRoot">
          <p:childTnLst>
            <p:seq>
              <p:cTn id="8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48" name="Table 1"/>
          <p:cNvGraphicFramePr/>
          <p:nvPr/>
        </p:nvGraphicFramePr>
        <p:xfrm>
          <a:off x="395280" y="1557360"/>
          <a:ext cx="8589600" cy="3662640"/>
        </p:xfrm>
        <a:graphic>
          <a:graphicData uri="http://schemas.openxmlformats.org/drawingml/2006/table">
            <a:tbl>
              <a:tblPr/>
              <a:tblGrid>
                <a:gridCol w="1368360"/>
                <a:gridCol w="2448000"/>
                <a:gridCol w="1584000"/>
                <a:gridCol w="3189240"/>
              </a:tblGrid>
              <a:tr h="203040"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400" spc="-1" strike="noStrike">
                          <a:solidFill>
                            <a:srgbClr val="00206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ФИО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400" spc="-1" strike="noStrike">
                          <a:solidFill>
                            <a:srgbClr val="00206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Название работы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400" spc="-1" strike="noStrike">
                          <a:solidFill>
                            <a:srgbClr val="00206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Уровень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400" spc="-1" strike="noStrike">
                          <a:solidFill>
                            <a:srgbClr val="00206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Где опубликована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</a:tr>
              <a:tr h="1290240"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Лыга Н.Л.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Конспект урока по математике в 1 классе «Прибавить и вычесть число 3»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Федеральный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Сайт infourok.ru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</a:tr>
              <a:tr h="1674360"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Ошуркова О.И.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«Развитие самостоятельности младших школьников»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Международный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Сборник V научно-образовательной конференции «Актуальные проблемы начального образования»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</a:tr>
              <a:tr h="1674360"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Семенова С.А.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«Реализация здоровьесберегающих технологий на уроках в начальной школе»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Международный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Сборник V Международной научно-образовательной конференции «Актуальные проблемы начального образования»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</a:tr>
            </a:tbl>
          </a:graphicData>
        </a:graphic>
      </p:graphicFrame>
      <p:sp>
        <p:nvSpPr>
          <p:cNvPr id="749" name="TextShape 2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3DC48D3D-B3EB-4DE5-8920-CA3C065AE5D9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750" name="TextShape 3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36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Печатные работы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89" dur="indefinite" restart="never" nodeType="tmRoot">
          <p:childTnLst>
            <p:seq>
              <p:cTn id="9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1" name="Table 1"/>
          <p:cNvGraphicFramePr/>
          <p:nvPr/>
        </p:nvGraphicFramePr>
        <p:xfrm>
          <a:off x="323640" y="1124640"/>
          <a:ext cx="8424720" cy="4744440"/>
        </p:xfrm>
        <a:graphic>
          <a:graphicData uri="http://schemas.openxmlformats.org/drawingml/2006/table">
            <a:tbl>
              <a:tblPr/>
              <a:tblGrid>
                <a:gridCol w="1393560"/>
                <a:gridCol w="2915280"/>
                <a:gridCol w="1996560"/>
                <a:gridCol w="2119320"/>
              </a:tblGrid>
              <a:tr h="203040"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400" spc="-1" strike="noStrike">
                          <a:solidFill>
                            <a:srgbClr val="00206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ФИО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400" spc="-1" strike="noStrike">
                          <a:solidFill>
                            <a:srgbClr val="00206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Название работы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400" spc="-1" strike="noStrike">
                          <a:solidFill>
                            <a:srgbClr val="00206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Уровень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400" spc="-1" strike="noStrike">
                          <a:solidFill>
                            <a:srgbClr val="00206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Где опубликована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</a:tr>
              <a:tr h="1569240"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Савчук Л.Н.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Конспект урока по русскому языку  в 3 классе «Правописание окончаний имен существительных 3-го склонения»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Федеральный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Сайт infourok.ru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</a:tr>
              <a:tr h="1116360"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Семенова С.А.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Конспект урока по окружающему миру в 3 классе «Клетка»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Федеральный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Сайт infourok.ru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</a:tr>
              <a:tr h="837360"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Семенова С.А.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Конспект урока по русскому языку в 1 классе «Гласные звуки»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Федеральный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Сайт infourok.ru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</a:tr>
              <a:tr h="837360"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Валиуллина А.Ш.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Конспект урока по русскому языку  во 2 классе «Разделительные знаки»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Федеральный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Сайт infourok.ru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</a:tr>
            </a:tbl>
          </a:graphicData>
        </a:graphic>
      </p:graphicFrame>
      <p:sp>
        <p:nvSpPr>
          <p:cNvPr id="752" name="TextShape 2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12050122-A957-4164-9A03-019372367E5E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753" name="TextShape 3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36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Печатные работы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91" dur="indefinite" restart="never" nodeType="tmRoot">
          <p:childTnLst>
            <p:seq>
              <p:cTn id="9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4" name="TextShape 1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28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Республиканские семинары-практикумы, проведенные </a:t>
            </a:r>
            <a:r>
              <a:rPr b="1" lang="en-US" sz="28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r>
              <a:rPr b="1" lang="en-US" sz="28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 2017-2018 уч. году 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55" name="TextShape 2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7843F442-4FC6-4B3D-ABE6-5BF0604A6F9F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756" name="Table 3"/>
          <p:cNvGraphicFramePr/>
          <p:nvPr/>
        </p:nvGraphicFramePr>
        <p:xfrm>
          <a:off x="251640" y="1833480"/>
          <a:ext cx="8713440" cy="2157120"/>
        </p:xfrm>
        <a:graphic>
          <a:graphicData uri="http://schemas.openxmlformats.org/drawingml/2006/table">
            <a:tbl>
              <a:tblPr/>
              <a:tblGrid>
                <a:gridCol w="4104360"/>
                <a:gridCol w="1296000"/>
                <a:gridCol w="1872000"/>
                <a:gridCol w="1441080"/>
              </a:tblGrid>
              <a:tr h="566280">
                <a:tc>
                  <a:txBody>
                    <a:bodyPr lIns="40680" rIns="40680" tIns="8640" bIns="0"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Наименование семинара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0680" marR="40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 lIns="40680" rIns="40680" tIns="864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Уровень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0680" marR="40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 lIns="40680" rIns="40680" tIns="8640" bIns="0"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Наименование ОУ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0680" marR="40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 lIns="40680" rIns="40680" tIns="8640" bIns="0"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Срок проведения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0680" marR="40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cc99"/>
                    </a:solidFill>
                  </a:tcPr>
                </a:tc>
              </a:tr>
              <a:tr h="1162440">
                <a:tc>
                  <a:txBody>
                    <a:bodyPr lIns="40680" rIns="40680" tIns="864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«Урок в начальной школе: современные подходы к его проектированию, проведению и анализу»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0680" marR="40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8f2c8"/>
                    </a:solidFill>
                  </a:tcPr>
                </a:tc>
                <a:tc>
                  <a:txBody>
                    <a:bodyPr lIns="40680" rIns="40680" tIns="8640" bIns="0"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Республи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канский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0680" marR="40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8f2c8"/>
                    </a:solidFill>
                  </a:tcPr>
                </a:tc>
                <a:tc>
                  <a:txBody>
                    <a:bodyPr lIns="40680" rIns="40680" tIns="8640" bIns="0"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МБОУ «Гимназия №21»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0680" marR="40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8f2c8"/>
                    </a:solidFill>
                  </a:tcPr>
                </a:tc>
                <a:tc>
                  <a:txBody>
                    <a:bodyPr lIns="40680" rIns="40680" tIns="8640" bIns="0"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31 января 2018 года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0680" marR="40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8f2c8"/>
                    </a:solidFill>
                  </a:tcPr>
                </a:tc>
              </a:tr>
              <a:tr h="1658520">
                <a:tc>
                  <a:txBody>
                    <a:bodyPr lIns="40680" rIns="40680" tIns="864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«Управление качеством образования в контексте реализации модели непрерывного образования 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для руководителей образовательных организаций города Казани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0680" marR="40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 lIns="40680" rIns="40680" tIns="8640" bIns="0"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Городской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0680" marR="40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 lIns="40680" rIns="40680" tIns="8640" bIns="0"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МБОУ «Гимназия №21»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0680" marR="40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 lIns="40680" rIns="40680" tIns="8640" bIns="0"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22 марта 2018 года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0680" marR="40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de9d9"/>
                    </a:solidFill>
                  </a:tcPr>
                </a:tc>
              </a:tr>
            </a:tbl>
          </a:graphicData>
        </a:graphic>
      </p:graphicFrame>
      <p:sp>
        <p:nvSpPr>
          <p:cNvPr id="757" name="CustomShape 4"/>
          <p:cNvSpPr/>
          <p:nvPr/>
        </p:nvSpPr>
        <p:spPr>
          <a:xfrm>
            <a:off x="457200" y="1604880"/>
            <a:ext cx="9143640" cy="45684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</p:sp>
    </p:spTree>
  </p:cSld>
  <p:timing>
    <p:tnLst>
      <p:par>
        <p:cTn id="93" dur="indefinite" restart="never" nodeType="tmRoot">
          <p:childTnLst>
            <p:seq>
              <p:cTn id="9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" name="TextShape 1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36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Работа с одарёнными детьми 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59" name="CustomShape 2"/>
          <p:cNvSpPr/>
          <p:nvPr/>
        </p:nvSpPr>
        <p:spPr>
          <a:xfrm>
            <a:off x="3708000" y="1196640"/>
            <a:ext cx="1511640" cy="1733040"/>
          </a:xfrm>
          <a:prstGeom prst="trapezoid">
            <a:avLst>
              <a:gd name="adj" fmla="val 50000"/>
            </a:avLst>
          </a:prstGeom>
          <a:solidFill>
            <a:schemeClr val="tx2">
              <a:lumMod val="50000"/>
              <a:lumOff val="50000"/>
            </a:schemeClr>
          </a:solidFill>
          <a:ln>
            <a:solidFill>
              <a:schemeClr val="lt1"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/>
          <a:fillRef idx="0"/>
          <a:effectRef idx="0"/>
          <a:fontRef idx="minor"/>
        </p:style>
        <p:txBody>
          <a:bodyPr lIns="24120" rIns="24120" tIns="24120" bIns="24120" anchor="ctr"/>
          <a:p>
            <a:pPr algn="ctr">
              <a:lnSpc>
                <a:spcPct val="9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9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9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90000"/>
              </a:lnSpc>
            </a:pPr>
            <a:r>
              <a:rPr b="0" lang="ru-RU" sz="19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ГОРОДСКОЙ</a:t>
            </a:r>
            <a:r>
              <a:rPr b="1" lang="ru-RU" sz="19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b="0" lang="ru-RU" sz="19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Уровень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60" name="CustomShape 3"/>
          <p:cNvSpPr/>
          <p:nvPr/>
        </p:nvSpPr>
        <p:spPr>
          <a:xfrm>
            <a:off x="2952000" y="2930040"/>
            <a:ext cx="3024000" cy="1733040"/>
          </a:xfrm>
          <a:prstGeom prst="trapezoid">
            <a:avLst>
              <a:gd name="adj" fmla="val 43621"/>
            </a:avLst>
          </a:prstGeom>
          <a:solidFill>
            <a:srgbClr val="ff9999"/>
          </a:solidFill>
          <a:ln>
            <a:solidFill>
              <a:schemeClr val="lt1"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/>
          <a:fillRef idx="0"/>
          <a:effectRef idx="0"/>
          <a:fontRef idx="minor"/>
        </p:style>
        <p:txBody>
          <a:bodyPr lIns="24120" rIns="24120" tIns="24120" bIns="24120" anchor="ctr"/>
          <a:p>
            <a:pPr algn="ctr">
              <a:lnSpc>
                <a:spcPct val="90000"/>
              </a:lnSpc>
            </a:pPr>
            <a:r>
              <a:rPr b="1" lang="ru-RU" sz="19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РАЙОННЫЙ Уровень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61" name="CustomShape 4"/>
          <p:cNvSpPr/>
          <p:nvPr/>
        </p:nvSpPr>
        <p:spPr>
          <a:xfrm>
            <a:off x="2195640" y="4663440"/>
            <a:ext cx="4536000" cy="1733040"/>
          </a:xfrm>
          <a:prstGeom prst="trapezoid">
            <a:avLst>
              <a:gd name="adj" fmla="val 43621"/>
            </a:avLst>
          </a:prstGeom>
          <a:solidFill>
            <a:srgbClr val="00b0f0"/>
          </a:solidFill>
          <a:ln>
            <a:solidFill>
              <a:schemeClr val="lt1"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/>
          <a:fillRef idx="0"/>
          <a:effectRef idx="0"/>
          <a:fontRef idx="minor"/>
        </p:style>
        <p:txBody>
          <a:bodyPr lIns="24120" rIns="24120" tIns="24120" bIns="24120" anchor="ctr"/>
          <a:p>
            <a:pPr algn="ctr">
              <a:lnSpc>
                <a:spcPct val="90000"/>
              </a:lnSpc>
            </a:pPr>
            <a:r>
              <a:rPr b="1" lang="ru-RU" sz="19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ШКОЛЬНЫЕ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90000"/>
              </a:lnSpc>
            </a:pPr>
            <a:r>
              <a:rPr b="1" lang="ru-RU" sz="19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олимпиады и конкурсы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62" name="TextShape 5"/>
          <p:cNvSpPr txBox="1"/>
          <p:nvPr/>
        </p:nvSpPr>
        <p:spPr>
          <a:xfrm>
            <a:off x="6302520" y="639612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DBC280AA-33A3-466E-98E1-31711E344C11}" type="slidenum">
              <a:rPr b="0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763" name="CustomShape 6"/>
          <p:cNvSpPr/>
          <p:nvPr/>
        </p:nvSpPr>
        <p:spPr>
          <a:xfrm>
            <a:off x="1079640" y="1700280"/>
            <a:ext cx="2592000" cy="1080720"/>
          </a:xfrm>
          <a:prstGeom prst="rightArrowCallout">
            <a:avLst>
              <a:gd name="adj1" fmla="val 25000"/>
              <a:gd name="adj2" fmla="val 25000"/>
              <a:gd name="adj3" fmla="val 24979"/>
              <a:gd name="adj4" fmla="val 64977"/>
            </a:avLst>
          </a:prstGeom>
          <a:solidFill>
            <a:srgbClr val="92d050"/>
          </a:solidFill>
          <a:ln w="9360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Деятельность общественная и ученического самоуправления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64" name="CustomShape 7"/>
          <p:cNvSpPr/>
          <p:nvPr/>
        </p:nvSpPr>
        <p:spPr>
          <a:xfrm>
            <a:off x="431640" y="3141720"/>
            <a:ext cx="2592000" cy="1079280"/>
          </a:xfrm>
          <a:prstGeom prst="rightArrowCallout">
            <a:avLst>
              <a:gd name="adj1" fmla="val 25000"/>
              <a:gd name="adj2" fmla="val 25000"/>
              <a:gd name="adj3" fmla="val 25015"/>
              <a:gd name="adj4" fmla="val 64977"/>
            </a:avLst>
          </a:prstGeom>
          <a:solidFill>
            <a:srgbClr val="92d050"/>
          </a:solidFill>
          <a:ln w="9360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Элективные курсы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65" name="CustomShape 8"/>
          <p:cNvSpPr/>
          <p:nvPr/>
        </p:nvSpPr>
        <p:spPr>
          <a:xfrm>
            <a:off x="0" y="4653000"/>
            <a:ext cx="2592000" cy="1079280"/>
          </a:xfrm>
          <a:prstGeom prst="rightArrowCallout">
            <a:avLst>
              <a:gd name="adj1" fmla="val 25000"/>
              <a:gd name="adj2" fmla="val 25000"/>
              <a:gd name="adj3" fmla="val 25015"/>
              <a:gd name="adj4" fmla="val 64977"/>
            </a:avLst>
          </a:prstGeom>
          <a:solidFill>
            <a:srgbClr val="92d050"/>
          </a:solidFill>
          <a:ln w="9360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Школьная система подготовки к олимпиадам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66" name="CustomShape 9"/>
          <p:cNvSpPr/>
          <p:nvPr/>
        </p:nvSpPr>
        <p:spPr>
          <a:xfrm>
            <a:off x="5435640" y="1628640"/>
            <a:ext cx="2844360" cy="1079280"/>
          </a:xfrm>
          <a:prstGeom prst="leftArrowCallout">
            <a:avLst>
              <a:gd name="adj1" fmla="val 25000"/>
              <a:gd name="adj2" fmla="val 25000"/>
              <a:gd name="adj3" fmla="val 25023"/>
              <a:gd name="adj4" fmla="val 64977"/>
            </a:avLst>
          </a:prstGeom>
          <a:solidFill>
            <a:srgbClr val="92d050"/>
          </a:solidFill>
          <a:ln w="9360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Развивающе -оздоровительные смены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67" name="CustomShape 10"/>
          <p:cNvSpPr/>
          <p:nvPr/>
        </p:nvSpPr>
        <p:spPr>
          <a:xfrm>
            <a:off x="5940360" y="3141720"/>
            <a:ext cx="2842920" cy="1079280"/>
          </a:xfrm>
          <a:prstGeom prst="leftArrowCallout">
            <a:avLst>
              <a:gd name="adj1" fmla="val 25000"/>
              <a:gd name="adj2" fmla="val 25000"/>
              <a:gd name="adj3" fmla="val 25009"/>
              <a:gd name="adj4" fmla="val 64977"/>
            </a:avLst>
          </a:prstGeom>
          <a:solidFill>
            <a:srgbClr val="92d050"/>
          </a:solidFill>
          <a:ln w="9360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Спецкурсы по подготовке к олимпиадам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68" name="CustomShape 11"/>
          <p:cNvSpPr/>
          <p:nvPr/>
        </p:nvSpPr>
        <p:spPr>
          <a:xfrm>
            <a:off x="6300720" y="4653000"/>
            <a:ext cx="2842920" cy="1079280"/>
          </a:xfrm>
          <a:prstGeom prst="leftArrowCallout">
            <a:avLst>
              <a:gd name="adj1" fmla="val 25000"/>
              <a:gd name="adj2" fmla="val 25000"/>
              <a:gd name="adj3" fmla="val 25009"/>
              <a:gd name="adj4" fmla="val 64977"/>
            </a:avLst>
          </a:prstGeom>
          <a:solidFill>
            <a:srgbClr val="92d050"/>
          </a:solidFill>
          <a:ln w="9360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Деятельность ОДОД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95" dur="indefinite" restart="never" nodeType="tmRoot">
          <p:childTnLst>
            <p:seq>
              <p:cTn id="9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9" name="TextShape 1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24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Результативность участия в конкурсах городского, регионального и международного уровней 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70" name="TextShape 2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C9D6D64B-AEBA-4B41-8A58-D348B2E58E03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771" name="TextShape 3"/>
          <p:cNvSpPr txBox="1"/>
          <p:nvPr/>
        </p:nvSpPr>
        <p:spPr>
          <a:xfrm>
            <a:off x="457200" y="1600200"/>
            <a:ext cx="8229240" cy="4723920"/>
          </a:xfrm>
          <a:prstGeom prst="rect">
            <a:avLst/>
          </a:prstGeom>
          <a:solidFill>
            <a:srgbClr val="ffffff"/>
          </a:solidFill>
          <a:ln w="25560">
            <a:solidFill>
              <a:srgbClr val="6292c6"/>
            </a:solidFill>
            <a:miter/>
          </a:ln>
        </p:spPr>
        <p:txBody>
          <a:bodyPr/>
          <a:p>
            <a:pPr marL="343080" indent="-342720" algn="just">
              <a:lnSpc>
                <a:spcPct val="100000"/>
              </a:lnSpc>
            </a:pPr>
            <a:r>
              <a:rPr b="0"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       </a:t>
            </a:r>
            <a:r>
              <a:rPr b="0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 течение учебного года учащиеся активно участвовали в предметных олимпиадах различных уровней, интеллектуальных конкурсах, соревнованиях. Особенностью этого года является активное вовлечение учащихся в </a:t>
            </a:r>
            <a:r>
              <a:rPr b="0" i="1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дистанционные олимпиады по предметам. 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00000"/>
              </a:lnSpc>
            </a:pPr>
            <a:r>
              <a:rPr b="0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     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just">
              <a:lnSpc>
                <a:spcPct val="100000"/>
              </a:lnSpc>
            </a:pPr>
            <a:r>
              <a:rPr b="0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    </a:t>
            </a:r>
            <a:r>
              <a:rPr b="0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Выпускники нашей гимназии способны решать задачи в различных сферах жизнедеятельности на базе теоретических знаний и навыков практической деятельности, полученных в стенах нашего образовательного учреждения, о чем свидетельствуют результаты участия в социальных проектах, конкурсах, олимпиадах. 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97" dur="indefinite" restart="never" nodeType="tmRoot">
          <p:childTnLst>
            <p:seq>
              <p:cTn id="9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TextShape 1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28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Общая характеристика образовательного учреждения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45" name="TextShape 2"/>
          <p:cNvSpPr txBox="1"/>
          <p:nvPr/>
        </p:nvSpPr>
        <p:spPr>
          <a:xfrm>
            <a:off x="1476360" y="1197000"/>
            <a:ext cx="7330680" cy="181584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1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МБОУ «Гимназия №21»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i="1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Юридический адрес: 420110, Казань, Р.Зорге, 71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i="1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Телефон: (843) 268-84-87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i="1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Е-mail: gim21@bk.ru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0" i="1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Свидетельство о государственной регистрации учреждения: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i="1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      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90000"/>
              </a:lnSpc>
            </a:pP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446" name="Picture 5" descr=""/>
          <p:cNvPicPr/>
          <p:nvPr/>
        </p:nvPicPr>
        <p:blipFill>
          <a:blip r:embed="rId1"/>
          <a:stretch/>
        </p:blipFill>
        <p:spPr>
          <a:xfrm>
            <a:off x="7434360" y="5003640"/>
            <a:ext cx="1372680" cy="1549080"/>
          </a:xfrm>
          <a:prstGeom prst="rect">
            <a:avLst/>
          </a:prstGeom>
          <a:ln w="9360">
            <a:noFill/>
          </a:ln>
        </p:spPr>
      </p:pic>
      <p:sp>
        <p:nvSpPr>
          <p:cNvPr id="447" name="TextShape 3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4B17F46B-205E-4C4E-AB0B-7C97E2D9B6DD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pic>
        <p:nvPicPr>
          <p:cNvPr id="448" name="Picture 6" descr=""/>
          <p:cNvPicPr/>
          <p:nvPr/>
        </p:nvPicPr>
        <p:blipFill>
          <a:blip r:embed="rId2"/>
          <a:stretch/>
        </p:blipFill>
        <p:spPr>
          <a:xfrm>
            <a:off x="468360" y="2997360"/>
            <a:ext cx="2464920" cy="3482640"/>
          </a:xfrm>
          <a:prstGeom prst="rect">
            <a:avLst/>
          </a:prstGeom>
          <a:ln w="9360">
            <a:noFill/>
          </a:ln>
        </p:spPr>
      </p:pic>
      <p:sp>
        <p:nvSpPr>
          <p:cNvPr id="449" name="CustomShape 4"/>
          <p:cNvSpPr/>
          <p:nvPr/>
        </p:nvSpPr>
        <p:spPr>
          <a:xfrm>
            <a:off x="155520" y="-144360"/>
            <a:ext cx="304560" cy="3045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50" name="CustomShape 5"/>
          <p:cNvSpPr/>
          <p:nvPr/>
        </p:nvSpPr>
        <p:spPr>
          <a:xfrm>
            <a:off x="155520" y="-144360"/>
            <a:ext cx="304560" cy="3045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451" name="Picture 11" descr=""/>
          <p:cNvPicPr/>
          <p:nvPr/>
        </p:nvPicPr>
        <p:blipFill>
          <a:blip r:embed="rId3"/>
          <a:stretch/>
        </p:blipFill>
        <p:spPr>
          <a:xfrm>
            <a:off x="2916360" y="2997360"/>
            <a:ext cx="2614320" cy="3384360"/>
          </a:xfrm>
          <a:prstGeom prst="rect">
            <a:avLst/>
          </a:prstGeom>
          <a:ln w="9360">
            <a:noFill/>
          </a:ln>
        </p:spPr>
      </p:pic>
      <p:pic>
        <p:nvPicPr>
          <p:cNvPr id="452" name="Picture 12" descr=""/>
          <p:cNvPicPr/>
          <p:nvPr/>
        </p:nvPicPr>
        <p:blipFill>
          <a:blip r:embed="rId4"/>
          <a:srcRect l="0" t="0" r="2858" b="0"/>
          <a:stretch/>
        </p:blipFill>
        <p:spPr>
          <a:xfrm>
            <a:off x="5435640" y="2997360"/>
            <a:ext cx="2449080" cy="338436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9" dur="indefinite" restart="never" nodeType="tmRoot">
          <p:childTnLst>
            <p:seq>
              <p:cTn id="1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2" name="TextShape 1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6F3C62FA-8569-4991-80CD-8699D75AA7F2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773" name="TextShape 2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3600" spc="-1" strike="noStrike">
                <a:solidFill>
                  <a:srgbClr val="2a425c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Работа с одаренными детьми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graphicFrame>
        <p:nvGraphicFramePr>
          <p:cNvPr id="774" name="Table 3"/>
          <p:cNvGraphicFramePr/>
          <p:nvPr/>
        </p:nvGraphicFramePr>
        <p:xfrm>
          <a:off x="107640" y="1274400"/>
          <a:ext cx="8856360" cy="3965760"/>
        </p:xfrm>
        <a:graphic>
          <a:graphicData uri="http://schemas.openxmlformats.org/drawingml/2006/table">
            <a:tbl>
              <a:tblPr/>
              <a:tblGrid>
                <a:gridCol w="1811880"/>
                <a:gridCol w="348120"/>
                <a:gridCol w="576000"/>
                <a:gridCol w="2631600"/>
                <a:gridCol w="1687680"/>
                <a:gridCol w="1801080"/>
              </a:tblGrid>
              <a:tr h="142200">
                <a:tc gridSpan="6">
                  <a:txBody>
                    <a:bodyPr lIns="58680" rIns="5868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РТ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cc99"/>
                    </a:solidFill>
                  </a:tcPr>
                </a:tc>
                <a:tc hMerge="1">
                  <a:tcPr>
                    <a:solidFill>
                      <a:srgbClr val="729fcf"/>
                    </a:solidFill>
                  </a:tcPr>
                </a:tc>
                <a:tc hMerge="1">
                  <a:tcPr>
                    <a:solidFill>
                      <a:srgbClr val="729fcf"/>
                    </a:solidFill>
                  </a:tcPr>
                </a:tc>
                <a:tc hMerge="1">
                  <a:tcPr>
                    <a:solidFill>
                      <a:srgbClr val="729fcf"/>
                    </a:solidFill>
                  </a:tcPr>
                </a:tc>
                <a:tc hMerge="1">
                  <a:tcPr>
                    <a:solidFill>
                      <a:srgbClr val="729fcf"/>
                    </a:solidFill>
                  </a:tcPr>
                </a:tc>
                <a:tc hMerge="1">
                  <a:tcPr>
                    <a:solidFill>
                      <a:srgbClr val="729fcf"/>
                    </a:solidFill>
                  </a:tcPr>
                </a:tc>
              </a:tr>
              <a:tr h="920520"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1. Шумкова Юлия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8f2c8"/>
                    </a:solidFill>
                  </a:tcPr>
                </a:tc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4б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8f2c8"/>
                    </a:solidFill>
                  </a:tcPr>
                </a:tc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2017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8f2c8"/>
                    </a:solidFill>
                  </a:tcPr>
                </a:tc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Республиканская олимпиада по чтению для младших школьников «Техника чтения»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8f2c8"/>
                    </a:solidFill>
                  </a:tcPr>
                </a:tc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Диплом призера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8f2c8"/>
                    </a:solidFill>
                  </a:tcPr>
                </a:tc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Алексеева Т.Н.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8f2c8"/>
                    </a:solidFill>
                  </a:tcPr>
                </a:tc>
              </a:tr>
              <a:tr h="920520"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2. Шульман Яна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ccffcc">
                        <a:alpha val="48000"/>
                      </a:srgbClr>
                    </a:solidFill>
                  </a:tcPr>
                </a:tc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2а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ccffcc">
                        <a:alpha val="48000"/>
                      </a:srgbClr>
                    </a:solidFill>
                  </a:tcPr>
                </a:tc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2017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ccffcc">
                        <a:alpha val="48000"/>
                      </a:srgbClr>
                    </a:solidFill>
                  </a:tcPr>
                </a:tc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Республиканская олимпиада по чтению для младших школьников «Техника чтения»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ccffcc">
                        <a:alpha val="48000"/>
                      </a:srgbClr>
                    </a:solidFill>
                  </a:tcPr>
                </a:tc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Диплом победителя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ccffcc">
                        <a:alpha val="48000"/>
                      </a:srgbClr>
                    </a:solidFill>
                  </a:tcPr>
                </a:tc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Семенова С.А.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ccffcc">
                        <a:alpha val="48000"/>
                      </a:srgbClr>
                    </a:solidFill>
                  </a:tcPr>
                </a:tc>
              </a:tr>
              <a:tr h="920520"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3. Грекова Анастасия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2а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2017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Республиканская олимпиада по чтению для младших школьников «Техника чтения»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Диплом победителя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Семенова С.А.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cc"/>
                    </a:solidFill>
                  </a:tcPr>
                </a:tc>
              </a:tr>
              <a:tr h="920520"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4. Шагеев Алан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2а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2017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Республиканская олимпиада по математике для младших школьников «Магистр счета»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Диплом победителя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Семенова С.А.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ccffcc"/>
                    </a:solidFill>
                  </a:tcPr>
                </a:tc>
              </a:tr>
              <a:tr h="1168920"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5. Ельмикеев Данил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2а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2017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Республиканская олимпиада для младших школьников по предмету математика «Эрудит»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Диплом призера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 </a:t>
                      </a: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Семенова С.А.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</p:spTree>
  </p:cSld>
  <p:timing>
    <p:tnLst>
      <p:par>
        <p:cTn id="99" dur="indefinite" restart="never" nodeType="tmRoot">
          <p:childTnLst>
            <p:seq>
              <p:cTn id="10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" name="TextShape 1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B7068FC5-75CD-4A51-A7EE-AECA2286BC4E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776" name="TextShape 2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3600" spc="-1" strike="noStrike">
                <a:solidFill>
                  <a:srgbClr val="2a425c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Работа с одаренными детьми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graphicFrame>
        <p:nvGraphicFramePr>
          <p:cNvPr id="777" name="Table 3"/>
          <p:cNvGraphicFramePr/>
          <p:nvPr/>
        </p:nvGraphicFramePr>
        <p:xfrm>
          <a:off x="107640" y="1274400"/>
          <a:ext cx="8856360" cy="4829760"/>
        </p:xfrm>
        <a:graphic>
          <a:graphicData uri="http://schemas.openxmlformats.org/drawingml/2006/table">
            <a:tbl>
              <a:tblPr/>
              <a:tblGrid>
                <a:gridCol w="1584000"/>
                <a:gridCol w="360000"/>
                <a:gridCol w="576000"/>
                <a:gridCol w="2847240"/>
                <a:gridCol w="1687680"/>
                <a:gridCol w="1801440"/>
              </a:tblGrid>
              <a:tr h="216720">
                <a:tc gridSpan="6">
                  <a:txBody>
                    <a:bodyPr lIns="58680" rIns="5868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Республиканские олимпиады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cc99"/>
                    </a:solidFill>
                  </a:tcPr>
                </a:tc>
                <a:tc hMerge="1">
                  <a:tcPr>
                    <a:solidFill>
                      <a:srgbClr val="729fcf"/>
                    </a:solidFill>
                  </a:tcPr>
                </a:tc>
                <a:tc hMerge="1">
                  <a:tcPr>
                    <a:solidFill>
                      <a:srgbClr val="729fcf"/>
                    </a:solidFill>
                  </a:tcPr>
                </a:tc>
                <a:tc hMerge="1">
                  <a:tcPr>
                    <a:solidFill>
                      <a:srgbClr val="729fcf"/>
                    </a:solidFill>
                  </a:tcPr>
                </a:tc>
                <a:tc hMerge="1">
                  <a:tcPr>
                    <a:solidFill>
                      <a:srgbClr val="729fcf"/>
                    </a:solidFill>
                  </a:tcPr>
                </a:tc>
                <a:tc hMerge="1">
                  <a:tcPr>
                    <a:solidFill>
                      <a:srgbClr val="729fcf"/>
                    </a:solidFill>
                  </a:tcPr>
                </a:tc>
              </a:tr>
              <a:tr h="920520"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6. Антипов Максим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8f2c8"/>
                    </a:solidFill>
                  </a:tcPr>
                </a:tc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4а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8f2c8"/>
                    </a:solidFill>
                  </a:tcPr>
                </a:tc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2017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8f2c8"/>
                    </a:solidFill>
                  </a:tcPr>
                </a:tc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Республиканские олимпиады по чтению, математике, окружающему миру для младших школьников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8f2c8"/>
                    </a:solidFill>
                  </a:tcPr>
                </a:tc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Дипломы победителя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8f2c8"/>
                    </a:solidFill>
                  </a:tcPr>
                </a:tc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Сухова Г.И.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8f2c8"/>
                    </a:solidFill>
                  </a:tcPr>
                </a:tc>
              </a:tr>
              <a:tr h="690480"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7. Бикчурин Радмир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ccffcc">
                        <a:alpha val="48000"/>
                      </a:srgbClr>
                    </a:solidFill>
                  </a:tcPr>
                </a:tc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4а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ccffcc">
                        <a:alpha val="48000"/>
                      </a:srgbClr>
                    </a:solidFill>
                  </a:tcPr>
                </a:tc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2017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ccffcc">
                        <a:alpha val="48000"/>
                      </a:srgbClr>
                    </a:solidFill>
                  </a:tcPr>
                </a:tc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Республиканская олимпиада по чтению для младших школьников «Техника чтения»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ccffcc">
                        <a:alpha val="48000"/>
                      </a:srgbClr>
                    </a:solidFill>
                  </a:tcPr>
                </a:tc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Диплом призера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ccffcc">
                        <a:alpha val="48000"/>
                      </a:srgbClr>
                    </a:solidFill>
                  </a:tcPr>
                </a:tc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Сухова Г.И.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ccffcc">
                        <a:alpha val="48000"/>
                      </a:srgbClr>
                    </a:solidFill>
                  </a:tcPr>
                </a:tc>
              </a:tr>
              <a:tr h="690480"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8. Сафин Булат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4а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2017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Республиканская олимпиада по чтению для младших школьников «Техника чтения»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Диплом призера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Сухова Г.И.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cc"/>
                    </a:solidFill>
                  </a:tcPr>
                </a:tc>
              </a:tr>
              <a:tr h="690480"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9. Федякова Мария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2в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2017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Республиканская олимпиада по окружающему миру для младших школьников «Умка»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Диплом призера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Коваленко А.С.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ccffcc"/>
                    </a:solidFill>
                  </a:tcPr>
                </a:tc>
              </a:tr>
              <a:tr h="690480"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10. Шигапова Камиля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2б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2017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Республиканская олимпиада по чтению для младших школьников «Техника чтения»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Диплом победителя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 </a:t>
                      </a: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Валиуллина А.Ш.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cc"/>
                    </a:solidFill>
                  </a:tcPr>
                </a:tc>
              </a:tr>
              <a:tr h="690480"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11. Ибатуллин Амир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3а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2017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Республиканская олимпиада по математике для младших школьников «Магистр Счета»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Диплом победителя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 lIns="58680" rIns="5868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Савчук Л.Н.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</p:spTree>
  </p:cSld>
  <p:timing>
    <p:tnLst>
      <p:par>
        <p:cTn id="101" dur="indefinite" restart="never" nodeType="tmRoot">
          <p:childTnLst>
            <p:seq>
              <p:cTn id="10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" name="TextShape 1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8AD5077D-769C-4306-AAA8-61FA69F6CF39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779" name="TextShape 2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3600" spc="-1" strike="noStrike">
                <a:solidFill>
                  <a:srgbClr val="2a425c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Работа с одаренными детьми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graphicFrame>
        <p:nvGraphicFramePr>
          <p:cNvPr id="780" name="Table 3"/>
          <p:cNvGraphicFramePr/>
          <p:nvPr/>
        </p:nvGraphicFramePr>
        <p:xfrm>
          <a:off x="250920" y="1484280"/>
          <a:ext cx="8713440" cy="2016360"/>
        </p:xfrm>
        <a:graphic>
          <a:graphicData uri="http://schemas.openxmlformats.org/drawingml/2006/table">
            <a:tbl>
              <a:tblPr/>
              <a:tblGrid>
                <a:gridCol w="1584720"/>
                <a:gridCol w="504000"/>
                <a:gridCol w="792000"/>
                <a:gridCol w="2448000"/>
                <a:gridCol w="2016000"/>
                <a:gridCol w="1368720"/>
              </a:tblGrid>
              <a:tr h="279360">
                <a:tc gridSpan="6">
                  <a:txBody>
                    <a:bodyPr lIns="58680" rIns="58680" tIns="0" bIns="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Межрегиональный (международный)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8680" marR="586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cc99"/>
                    </a:solidFill>
                  </a:tcPr>
                </a:tc>
                <a:tc hMerge="1">
                  <a:tcPr>
                    <a:solidFill>
                      <a:srgbClr val="729fcf"/>
                    </a:solidFill>
                  </a:tcPr>
                </a:tc>
                <a:tc hMerge="1">
                  <a:tcPr>
                    <a:solidFill>
                      <a:srgbClr val="729fcf"/>
                    </a:solidFill>
                  </a:tcPr>
                </a:tc>
                <a:tc hMerge="1">
                  <a:tcPr>
                    <a:solidFill>
                      <a:srgbClr val="729fcf"/>
                    </a:solidFill>
                  </a:tcPr>
                </a:tc>
                <a:tc hMerge="1">
                  <a:tcPr>
                    <a:solidFill>
                      <a:srgbClr val="729fcf"/>
                    </a:solidFill>
                  </a:tcPr>
                </a:tc>
                <a:tc hMerge="1">
                  <a:tcPr>
                    <a:solidFill>
                      <a:srgbClr val="729fcf"/>
                    </a:solidFill>
                  </a:tcPr>
                </a:tc>
              </a:tr>
              <a:tr h="1037160"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Антипов Максим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8f2c8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4а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8f2c8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2018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8f2c8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Всероссийский </a:t>
                      </a: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Занковский марафон. Республиканский тур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8f2c8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2 место в составе команды Приволжского района г. Казани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8f2c8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Сухова Г.И.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8f2c8"/>
                    </a:solidFill>
                  </a:tcPr>
                </a:tc>
              </a:tr>
              <a:tr h="777960"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Каконашвили Инга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ccffcc">
                        <a:alpha val="48000"/>
                      </a:srgbClr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3а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ccffcc">
                        <a:alpha val="48000"/>
                      </a:srgbClr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2017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ccffcc">
                        <a:alpha val="48000"/>
                      </a:srgbClr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Конкурс декоративно-прикладного искусства «Вдохновение»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ccffcc">
                        <a:alpha val="48000"/>
                      </a:srgbClr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1 место в номинации «Мягкая игрушка»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ccffcc">
                        <a:alpha val="48000"/>
                      </a:srgbClr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Савчук Л.Н.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ccffcc">
                        <a:alpha val="48000"/>
                      </a:srgbClr>
                    </a:solidFill>
                  </a:tcPr>
                </a:tc>
              </a:tr>
            </a:tbl>
          </a:graphicData>
        </a:graphic>
      </p:graphicFrame>
    </p:spTree>
  </p:cSld>
  <p:timing>
    <p:tnLst>
      <p:par>
        <p:cTn id="103" dur="indefinite" restart="never" nodeType="tmRoot">
          <p:childTnLst>
            <p:seq>
              <p:cTn id="10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1" name="TextShape 1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36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Достижения учителей гуманитарного цикла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82" name="TextShape 2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57BCA99C-63AE-4E4F-9210-CFCCC4458C4F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783" name="Table 3"/>
          <p:cNvGraphicFramePr/>
          <p:nvPr/>
        </p:nvGraphicFramePr>
        <p:xfrm>
          <a:off x="179280" y="1413000"/>
          <a:ext cx="8496000" cy="4536720"/>
        </p:xfrm>
        <a:graphic>
          <a:graphicData uri="http://schemas.openxmlformats.org/drawingml/2006/table">
            <a:tbl>
              <a:tblPr/>
              <a:tblGrid>
                <a:gridCol w="1223640"/>
                <a:gridCol w="2952360"/>
                <a:gridCol w="1223280"/>
                <a:gridCol w="3096720"/>
              </a:tblGrid>
              <a:tr h="144000">
                <a:tc>
                  <a:txBody>
                    <a:bodyPr lIns="2520" rIns="2520" tIns="2520" bIns="0" anchor="b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ФИО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2520" marR="252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  <a:tc>
                  <a:txBody>
                    <a:bodyPr lIns="2520" rIns="2520" tIns="2520" bIns="0" anchor="b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Наименование мероприятия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2520" marR="252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  <a:tc>
                  <a:txBody>
                    <a:bodyPr lIns="2520" rIns="2520" tIns="2520" bIns="0" anchor="b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уровень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2520" marR="252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  <a:tc>
                  <a:txBody>
                    <a:bodyPr lIns="2520" rIns="2520" tIns="2520" bIns="0" anchor="b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результативность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2520" marR="252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</a:tr>
              <a:tr h="1099800">
                <a:tc rowSpan="6">
                  <a:txBody>
                    <a:bodyPr lIns="2520" rIns="2520" tIns="252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Гизатуллина  Резеда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Газизовна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2520" marR="252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 lIns="2520" rIns="2520" tIns="252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Всероссийский конкурс сочинений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2520" marR="252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  <a:tc>
                  <a:txBody>
                    <a:bodyPr lIns="2520" rIns="2520" tIns="252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муниципальный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2520" marR="252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  <a:tc>
                  <a:txBody>
                    <a:bodyPr lIns="2520" rIns="2520" tIns="252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Олейник Анжела 8Б свидетельство участника, Яшин Артем 5А, свидетельство участника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2520" marR="252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</a:tr>
              <a:tr h="551160">
                <a:tc vMerge="1">
                  <a:tcPr>
                    <a:solidFill>
                      <a:srgbClr val="729fcf"/>
                    </a:solidFill>
                  </a:tcPr>
                </a:tc>
                <a:tc>
                  <a:txBody>
                    <a:bodyPr lIns="2520" rIns="2520" tIns="252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Городской конкурс "Добрый молодец"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2520" marR="252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8f2c8"/>
                    </a:solidFill>
                  </a:tcPr>
                </a:tc>
                <a:tc>
                  <a:txBody>
                    <a:bodyPr lIns="2520" rIns="2520" tIns="252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районный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2520" marR="252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8f2c8"/>
                    </a:solidFill>
                  </a:tcPr>
                </a:tc>
                <a:tc>
                  <a:txBody>
                    <a:bodyPr lIns="2520" rIns="2520" tIns="252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Исаев Артем 8Б, 2место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2520" marR="252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8f2c8"/>
                    </a:solidFill>
                  </a:tcPr>
                </a:tc>
              </a:tr>
              <a:tr h="825480">
                <a:tc vMerge="1">
                  <a:tcPr>
                    <a:solidFill>
                      <a:srgbClr val="729fcf"/>
                    </a:solidFill>
                  </a:tcPr>
                </a:tc>
                <a:tc>
                  <a:txBody>
                    <a:bodyPr lIns="2520" rIns="2520" tIns="252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Республиканская  олимпиада по русскому языку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2520" marR="252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  <a:tc>
                  <a:txBody>
                    <a:bodyPr lIns="2520" rIns="2520" tIns="252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городской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2520" marR="252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  <a:tc>
                  <a:txBody>
                    <a:bodyPr lIns="2520" rIns="2520" tIns="252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Олейник Анжела  8Б, победитель,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Филатова Диана  8Б, призер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2520" marR="252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</a:tr>
              <a:tr h="551160">
                <a:tc vMerge="1">
                  <a:tcPr>
                    <a:solidFill>
                      <a:srgbClr val="729fcf"/>
                    </a:solidFill>
                  </a:tcPr>
                </a:tc>
                <a:tc>
                  <a:txBody>
                    <a:bodyPr lIns="2520" rIns="2520" tIns="252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Всероссийский конкурс чтецов "Живая классика"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2520" marR="252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8f2c8"/>
                    </a:solidFill>
                  </a:tcPr>
                </a:tc>
                <a:tc>
                  <a:txBody>
                    <a:bodyPr lIns="2520" rIns="2520" tIns="252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районный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2520" marR="252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8f2c8"/>
                    </a:solidFill>
                  </a:tcPr>
                </a:tc>
                <a:tc>
                  <a:txBody>
                    <a:bodyPr lIns="2520" rIns="2520" tIns="252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Исаев Артем  8Б, Диплом 2 степени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2520" marR="252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8f2c8"/>
                    </a:solidFill>
                  </a:tcPr>
                </a:tc>
              </a:tr>
              <a:tr h="551160">
                <a:tc vMerge="1">
                  <a:tcPr>
                    <a:solidFill>
                      <a:srgbClr val="729fcf"/>
                    </a:solidFill>
                  </a:tcPr>
                </a:tc>
                <a:tc>
                  <a:txBody>
                    <a:bodyPr lIns="2520" rIns="2520" tIns="252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Городская  НПК "Малые Ломоносовские чтения"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2520" marR="252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  <a:tc>
                  <a:txBody>
                    <a:bodyPr lIns="2520" rIns="2520" tIns="252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городской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2520" marR="252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  <a:tc>
                  <a:txBody>
                    <a:bodyPr lIns="2520" rIns="2520" tIns="252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Ахметханова Алина  5А, Диплом лауреата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2520" marR="252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</a:tr>
              <a:tr h="813960">
                <a:tc>
                  <a:txBody>
                    <a:bodyPr lIns="2520" rIns="2520" tIns="252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Городская  НПК "Малые Ломоносовские чтения"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2520" marR="252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8f2c8"/>
                    </a:solidFill>
                  </a:tcPr>
                </a:tc>
                <a:tc>
                  <a:txBody>
                    <a:bodyPr lIns="2520" rIns="2520" tIns="252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городской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2520" marR="252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8f2c8"/>
                    </a:solidFill>
                  </a:tcPr>
                </a:tc>
                <a:tc>
                  <a:txBody>
                    <a:bodyPr lIns="2520" rIns="2520" tIns="252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Ахметханова Алина  5А, Диплом лауреата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2520" marR="252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8f2c8"/>
                    </a:solidFill>
                  </a:tcPr>
                </a:tc>
              </a:tr>
            </a:tbl>
          </a:graphicData>
        </a:graphic>
      </p:graphicFrame>
    </p:spTree>
  </p:cSld>
  <p:timing>
    <p:tnLst>
      <p:par>
        <p:cTn id="105" dur="indefinite" restart="never" nodeType="tmRoot">
          <p:childTnLst>
            <p:seq>
              <p:cTn id="10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4" name="TextShape 1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49576DD6-8134-48D5-8E56-44CD17259EE4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785" name="Table 2"/>
          <p:cNvGraphicFramePr/>
          <p:nvPr/>
        </p:nvGraphicFramePr>
        <p:xfrm>
          <a:off x="395280" y="1484280"/>
          <a:ext cx="8208720" cy="4785840"/>
        </p:xfrm>
        <a:graphic>
          <a:graphicData uri="http://schemas.openxmlformats.org/drawingml/2006/table">
            <a:tbl>
              <a:tblPr/>
              <a:tblGrid>
                <a:gridCol w="1512360"/>
                <a:gridCol w="3024000"/>
                <a:gridCol w="1694880"/>
                <a:gridCol w="1977480"/>
              </a:tblGrid>
              <a:tr h="840960">
                <a:tc rowSpan="6">
                  <a:txBody>
                    <a:bodyPr lIns="3600" rIns="3600" tIns="360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Шевелева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Алина Владимировна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00" marR="360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 lIns="3600" rIns="3600" tIns="360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Республиканская олимпиада по русскому языку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00" marR="360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  <a:tc>
                  <a:txBody>
                    <a:bodyPr lIns="3600" rIns="3600" tIns="360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городской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00" marR="360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  <a:tc>
                  <a:txBody>
                    <a:bodyPr lIns="3600" rIns="3600" tIns="360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Климина В. 10А, Шаронова А.10А, призеры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00" marR="360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</a:tr>
              <a:tr h="561960">
                <a:tc vMerge="1">
                  <a:tcPr>
                    <a:solidFill>
                      <a:srgbClr val="729fcf"/>
                    </a:solidFill>
                  </a:tcPr>
                </a:tc>
                <a:tc>
                  <a:txBody>
                    <a:bodyPr lIns="3600" rIns="3600" tIns="360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Всероссийский конкурс сочинений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00" marR="360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8f2c8"/>
                    </a:solidFill>
                  </a:tcPr>
                </a:tc>
                <a:tc>
                  <a:txBody>
                    <a:bodyPr lIns="3600" rIns="3600" tIns="360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муниципальный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00" marR="360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8f2c8"/>
                    </a:solidFill>
                  </a:tcPr>
                </a:tc>
                <a:tc>
                  <a:txBody>
                    <a:bodyPr lIns="3600" rIns="3600" tIns="360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Андреева А. 11А,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2 место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00" marR="360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8f2c8"/>
                    </a:solidFill>
                  </a:tcPr>
                </a:tc>
              </a:tr>
              <a:tr h="561960">
                <a:tc vMerge="1">
                  <a:tcPr>
                    <a:solidFill>
                      <a:srgbClr val="729fcf"/>
                    </a:solidFill>
                  </a:tcPr>
                </a:tc>
                <a:tc>
                  <a:txBody>
                    <a:bodyPr lIns="3600" rIns="3600" tIns="360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Районный конкурс"Смотр кабинетов"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00" marR="360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  <a:tc>
                  <a:txBody>
                    <a:bodyPr lIns="3600" rIns="3600" tIns="360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муниципальный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00" marR="360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  <a:tc>
                  <a:txBody>
                    <a:bodyPr lIns="3600" rIns="3600" tIns="360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00" marR="360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</a:tr>
              <a:tr h="1119960">
                <a:tc vMerge="1">
                  <a:tcPr>
                    <a:solidFill>
                      <a:srgbClr val="729fcf"/>
                    </a:solidFill>
                  </a:tcPr>
                </a:tc>
                <a:tc>
                  <a:txBody>
                    <a:bodyPr lIns="3600" rIns="3600" tIns="360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Всероссийский конкурс мероприятий "проектов"Подготовка к учебному году"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00" marR="360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8f2c8"/>
                    </a:solidFill>
                  </a:tcPr>
                </a:tc>
                <a:tc>
                  <a:txBody>
                    <a:bodyPr lIns="3600" rIns="3600" tIns="360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Всероссийский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00" marR="360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8f2c8"/>
                    </a:solidFill>
                  </a:tcPr>
                </a:tc>
                <a:tc>
                  <a:txBody>
                    <a:bodyPr lIns="3600" rIns="3600" tIns="360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Диплом 1 степени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00" marR="360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8f2c8"/>
                    </a:solidFill>
                  </a:tcPr>
                </a:tc>
              </a:tr>
              <a:tr h="561960">
                <a:tc vMerge="1">
                  <a:tcPr>
                    <a:solidFill>
                      <a:srgbClr val="729fcf"/>
                    </a:solidFill>
                  </a:tcPr>
                </a:tc>
                <a:tc>
                  <a:txBody>
                    <a:bodyPr lIns="3600" rIns="3600" tIns="360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Городская НПК "Мир науки"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00" marR="360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  <a:tc>
                  <a:txBody>
                    <a:bodyPr lIns="3600" rIns="3600" tIns="360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городской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00" marR="360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  <a:tc>
                  <a:txBody>
                    <a:bodyPr lIns="3600" rIns="3600" tIns="360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Артамонов Илья 11А, лауреат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00" marR="360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</a:tr>
              <a:tr h="2235960">
                <a:tc vMerge="1">
                  <a:tcPr>
                    <a:solidFill>
                      <a:srgbClr val="729fcf"/>
                    </a:solidFill>
                  </a:tcPr>
                </a:tc>
                <a:tc>
                  <a:txBody>
                    <a:bodyPr lIns="3600" rIns="3600" tIns="360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Городской конкурс чтецов "Живая классика"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00" marR="360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8f2c8"/>
                    </a:solidFill>
                  </a:tcPr>
                </a:tc>
                <a:tc>
                  <a:txBody>
                    <a:bodyPr lIns="3600" rIns="3600" tIns="360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районный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00" marR="360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8f2c8"/>
                    </a:solidFill>
                  </a:tcPr>
                </a:tc>
                <a:tc>
                  <a:txBody>
                    <a:bodyPr lIns="3600" rIns="3600" tIns="360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Голубева Ксения  6А,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Диплом 3 степени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00" marR="360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8f2c8"/>
                    </a:solidFill>
                  </a:tcPr>
                </a:tc>
              </a:tr>
            </a:tbl>
          </a:graphicData>
        </a:graphic>
      </p:graphicFrame>
      <p:sp>
        <p:nvSpPr>
          <p:cNvPr id="786" name="TextShape 3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36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Достижения учителей гуманитарного цикла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07" dur="indefinite" restart="never" nodeType="tmRoot">
          <p:childTnLst>
            <p:seq>
              <p:cTn id="10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" name="TextShape 1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E3273E8F-57F3-4D7B-AD3B-2F97ECAE075A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788" name="TextShape 2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36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Достижения учителей гуманитарного цикла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graphicFrame>
        <p:nvGraphicFramePr>
          <p:cNvPr id="789" name="Table 3"/>
          <p:cNvGraphicFramePr/>
          <p:nvPr/>
        </p:nvGraphicFramePr>
        <p:xfrm>
          <a:off x="324000" y="1773360"/>
          <a:ext cx="8424360" cy="3731760"/>
        </p:xfrm>
        <a:graphic>
          <a:graphicData uri="http://schemas.openxmlformats.org/drawingml/2006/table">
            <a:tbl>
              <a:tblPr/>
              <a:tblGrid>
                <a:gridCol w="1800000"/>
                <a:gridCol w="2736000"/>
                <a:gridCol w="1727640"/>
                <a:gridCol w="2160720"/>
              </a:tblGrid>
              <a:tr h="1243800">
                <a:tc>
                  <a:txBody>
                    <a:bodyPr lIns="5760" rIns="5760" tIns="576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Амирова Диляра Рафиковна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760" marR="576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  <a:tc>
                  <a:txBody>
                    <a:bodyPr lIns="5760" rIns="5760" tIns="576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Всероссийский конкурс сочинений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760" marR="576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  <a:tc>
                  <a:txBody>
                    <a:bodyPr lIns="5760" rIns="5760" tIns="576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муниципальный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760" marR="576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  <a:tc>
                  <a:txBody>
                    <a:bodyPr lIns="5760" rIns="5760" tIns="576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Амирова Л., 7А, свидетельство участника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760" marR="576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</a:tr>
              <a:tr h="1243800">
                <a:tc>
                  <a:txBody>
                    <a:bodyPr lIns="5760" rIns="5760" tIns="576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Амирова Диляра Рафиковна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760" marR="576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  <a:tc>
                  <a:txBody>
                    <a:bodyPr lIns="5760" rIns="5760" tIns="576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Всероссийская олимпиада по русскому языку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760" marR="576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  <a:tc>
                  <a:txBody>
                    <a:bodyPr lIns="5760" rIns="5760" tIns="576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городской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760" marR="576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  <a:tc>
                  <a:txBody>
                    <a:bodyPr lIns="5760" rIns="5760" tIns="576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Коршунов Д., 8А, участие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760" marR="576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</a:tr>
              <a:tr h="1244160">
                <a:tc>
                  <a:txBody>
                    <a:bodyPr lIns="5760" rIns="5760" tIns="576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Амирова Диляра Рафиковна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760" marR="576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  <a:tc>
                  <a:txBody>
                    <a:bodyPr lIns="5760" rIns="5760" tIns="576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Городской конкурс сочинений  "Путешествие в мир книги"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760" marR="576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  <a:tc>
                  <a:txBody>
                    <a:bodyPr lIns="5760" rIns="5760" tIns="576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городской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760" marR="576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  <a:tc>
                  <a:txBody>
                    <a:bodyPr lIns="5760" rIns="5760" tIns="576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Абдалов А., 8А, участие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760" marR="576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</a:tr>
            </a:tbl>
          </a:graphicData>
        </a:graphic>
      </p:graphicFrame>
    </p:spTree>
  </p:cSld>
  <p:timing>
    <p:tnLst>
      <p:par>
        <p:cTn id="109" dur="indefinite" restart="never" nodeType="tmRoot">
          <p:childTnLst>
            <p:seq>
              <p:cTn id="11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0" name="TextShape 1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BB2BFBF4-6DA8-4671-B1AE-6C00E4089DE3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791" name="TextShape 2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36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Достижения учителей гуманитарного цикла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graphicFrame>
        <p:nvGraphicFramePr>
          <p:cNvPr id="792" name="Table 3"/>
          <p:cNvGraphicFramePr/>
          <p:nvPr/>
        </p:nvGraphicFramePr>
        <p:xfrm>
          <a:off x="468360" y="1773360"/>
          <a:ext cx="8280000" cy="3526920"/>
        </p:xfrm>
        <a:graphic>
          <a:graphicData uri="http://schemas.openxmlformats.org/drawingml/2006/table">
            <a:tbl>
              <a:tblPr/>
              <a:tblGrid>
                <a:gridCol w="2016000"/>
                <a:gridCol w="2375280"/>
                <a:gridCol w="1639080"/>
                <a:gridCol w="2249640"/>
              </a:tblGrid>
              <a:tr h="1542240">
                <a:tc>
                  <a:txBody>
                    <a:bodyPr lIns="5760" rIns="5760" tIns="576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Литвинюк Наталья Владимировна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760" marR="576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  <a:tc>
                  <a:txBody>
                    <a:bodyPr lIns="5760" rIns="5760" tIns="576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Всероссийский конкурс "Читаем Альберта Лиханова"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760" marR="576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  <a:tc>
                  <a:txBody>
                    <a:bodyPr lIns="5760" rIns="5760" tIns="576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Всероссийский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760" marR="576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  <a:tc>
                  <a:txBody>
                    <a:bodyPr lIns="5760" rIns="5760" tIns="576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Гимадеева Р., Шагараев А.  6Б, лауреаты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760" marR="576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</a:tr>
              <a:tr h="1985040">
                <a:tc>
                  <a:txBody>
                    <a:bodyPr lIns="5760" rIns="5760" tIns="576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Литвинюк Наталья Владимировна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760" marR="576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  <a:tc>
                  <a:txBody>
                    <a:bodyPr lIns="5760" rIns="5760" tIns="576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Всероссийский конкурс "Дети читают стихи"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760" marR="576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  <a:tc>
                  <a:txBody>
                    <a:bodyPr lIns="5760" rIns="5760" tIns="576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Всероссийский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760" marR="576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  <a:tc>
                  <a:txBody>
                    <a:bodyPr lIns="5760" rIns="5760" tIns="576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Евлентьева Д. 6Б, Вагапова А. 5А, свидетельство участников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760" marR="576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</a:tr>
            </a:tbl>
          </a:graphicData>
        </a:graphic>
      </p:graphicFrame>
    </p:spTree>
  </p:cSld>
  <p:timing>
    <p:tnLst>
      <p:par>
        <p:cTn id="111" dur="indefinite" restart="never" nodeType="tmRoot">
          <p:childTnLst>
            <p:seq>
              <p:cTn id="11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3" name="TextShape 1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855D013D-C373-42E8-BDE6-8BB1C8210DF2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794" name="TextShape 2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36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Достижения учителей гуманитарного цикла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graphicFrame>
        <p:nvGraphicFramePr>
          <p:cNvPr id="795" name="Table 3"/>
          <p:cNvGraphicFramePr/>
          <p:nvPr/>
        </p:nvGraphicFramePr>
        <p:xfrm>
          <a:off x="395280" y="1700280"/>
          <a:ext cx="8424360" cy="4063680"/>
        </p:xfrm>
        <a:graphic>
          <a:graphicData uri="http://schemas.openxmlformats.org/drawingml/2006/table">
            <a:tbl>
              <a:tblPr/>
              <a:tblGrid>
                <a:gridCol w="1440000"/>
                <a:gridCol w="3240000"/>
                <a:gridCol w="1872000"/>
                <a:gridCol w="1872360"/>
              </a:tblGrid>
              <a:tr h="1015920">
                <a:tc>
                  <a:txBody>
                    <a:bodyPr lIns="5400" rIns="5400" tIns="540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Гиниатуллина Раиса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Ильдусовна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400" marR="540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 lIns="5400" rIns="5400" tIns="540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Муниципальный этап Всероссийской олимпиады по русскому языку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400" marR="540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  <a:tc>
                  <a:txBody>
                    <a:bodyPr lIns="5400" rIns="5400" tIns="540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Всероссийский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400" marR="540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  <a:tc>
                  <a:txBody>
                    <a:bodyPr lIns="5400" rIns="5400" tIns="540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Амирова Л. 7А, призер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400" marR="540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</a:tr>
              <a:tr h="1015920">
                <a:tc>
                  <a:txBody>
                    <a:bodyPr lIns="5400" rIns="5400" tIns="540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400" marR="540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 lIns="5400" rIns="5400" tIns="540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Республиканский конкурс"Литературный Татарстан"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400" marR="540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8f2c8"/>
                    </a:solidFill>
                  </a:tcPr>
                </a:tc>
                <a:tc>
                  <a:txBody>
                    <a:bodyPr lIns="5400" rIns="5400" tIns="540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Республиканский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400" marR="540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8f2c8"/>
                    </a:solidFill>
                  </a:tcPr>
                </a:tc>
                <a:tc>
                  <a:txBody>
                    <a:bodyPr lIns="5400" rIns="5400" tIns="540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Благодарственное письмо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400" marR="540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8f2c8"/>
                    </a:solidFill>
                  </a:tcPr>
                </a:tc>
              </a:tr>
              <a:tr h="1015920">
                <a:tc>
                  <a:txBody>
                    <a:bodyPr lIns="5400" rIns="5400" tIns="540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400" marR="540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 lIns="5400" rIns="5400" tIns="540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Городская НПК "Малые Ломоносовские чтения"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400" marR="540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  <a:tc>
                  <a:txBody>
                    <a:bodyPr lIns="5400" rIns="5400" tIns="540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Городской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400" marR="540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  <a:tc>
                  <a:txBody>
                    <a:bodyPr lIns="5400" rIns="5400" tIns="540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Медвежова В. 7А, свидетельство об участии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400" marR="540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</a:tr>
              <a:tr h="1015920">
                <a:tc>
                  <a:txBody>
                    <a:bodyPr lIns="5400" rIns="5400" tIns="540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400" marR="540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 lIns="5400" rIns="5400" tIns="540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Всероссийский конкурс мастер-классов"Туган тел"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400" marR="540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8f2c8"/>
                    </a:solidFill>
                  </a:tcPr>
                </a:tc>
                <a:tc>
                  <a:txBody>
                    <a:bodyPr lIns="5400" rIns="5400" tIns="540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Всероссийский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400" marR="540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8f2c8"/>
                    </a:solidFill>
                  </a:tcPr>
                </a:tc>
                <a:tc>
                  <a:txBody>
                    <a:bodyPr lIns="5400" rIns="5400" tIns="540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Свидетельство  участника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400" marR="540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8f2c8"/>
                    </a:solidFill>
                  </a:tcPr>
                </a:tc>
              </a:tr>
            </a:tbl>
          </a:graphicData>
        </a:graphic>
      </p:graphicFrame>
    </p:spTree>
  </p:cSld>
  <p:timing>
    <p:tnLst>
      <p:par>
        <p:cTn id="113" dur="indefinite" restart="never" nodeType="tmRoot">
          <p:childTnLst>
            <p:seq>
              <p:cTn id="11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6" name="TextShape 1"/>
          <p:cNvSpPr txBox="1"/>
          <p:nvPr/>
        </p:nvSpPr>
        <p:spPr>
          <a:xfrm>
            <a:off x="1619280" y="115920"/>
            <a:ext cx="642600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3600" spc="-1" strike="noStrike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Участие в конкурсах по татарскому языку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97" name="TextShape 2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3C722259-D2BF-4BBD-A64B-BFCA4CF054D8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798" name="TextShape 3"/>
          <p:cNvSpPr txBox="1"/>
          <p:nvPr/>
        </p:nvSpPr>
        <p:spPr>
          <a:xfrm>
            <a:off x="457200" y="1600200"/>
            <a:ext cx="8229240" cy="4723920"/>
          </a:xfrm>
          <a:prstGeom prst="rect">
            <a:avLst/>
          </a:prstGeom>
          <a:solidFill>
            <a:srgbClr val="ffffff"/>
          </a:solidFill>
          <a:ln w="25560">
            <a:solidFill>
              <a:srgbClr val="6292c6"/>
            </a:solidFill>
            <a:miter/>
          </a:ln>
        </p:spPr>
        <p:txBody>
          <a:bodyPr/>
          <a:p>
            <a:pPr marL="343080" indent="-342720" algn="just">
              <a:lnSpc>
                <a:spcPct val="150000"/>
              </a:lnSpc>
            </a:pPr>
            <a:r>
              <a:rPr b="0"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       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graphicFrame>
        <p:nvGraphicFramePr>
          <p:cNvPr id="799" name="Table 4"/>
          <p:cNvGraphicFramePr/>
          <p:nvPr/>
        </p:nvGraphicFramePr>
        <p:xfrm>
          <a:off x="-900000" y="9837720"/>
          <a:ext cx="8229240" cy="4355640"/>
        </p:xfrm>
        <a:graphic>
          <a:graphicData uri="http://schemas.openxmlformats.org/drawingml/2006/table">
            <a:tbl>
              <a:tblPr/>
              <a:tblGrid>
                <a:gridCol w="374040"/>
                <a:gridCol w="2111400"/>
                <a:gridCol w="1351440"/>
                <a:gridCol w="1279080"/>
                <a:gridCol w="494640"/>
                <a:gridCol w="820440"/>
                <a:gridCol w="1798200"/>
              </a:tblGrid>
              <a:tr h="476280"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№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Мероприятия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Уровень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ФИ учащегося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класс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Результат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ФИО учителя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</a:tr>
              <a:tr h="1168560"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1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VI Международная дистанционная олимпиада по татарскому языку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«Татар теле инфо»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международный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Ахметова Регина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10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Диплом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II степени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Муртазина Лейсан Рустемовна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</a:tr>
              <a:tr h="943920"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2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 u="sng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V Международная олимпиада по татарскому языкознанию для 1-4 классов «</a:t>
                      </a:r>
                      <a:r>
                        <a:rPr b="0" lang="ru-RU" sz="1300" spc="-1" strike="noStrike" u="sng">
                          <a:solidFill>
                            <a:srgbClr val="74bd4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  <a:hlinkClick r:id="rId1"/>
                        </a:rPr>
                        <a:t>Йомшак керпе</a:t>
                      </a:r>
                      <a:r>
                        <a:rPr b="0" lang="ru-RU" sz="1300" spc="-1" strike="noStrike" u="sng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международный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Ахунов Рахим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4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Диплом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I степени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Муртазина Лейсан Рустемовна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</a:tr>
              <a:tr h="821880"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3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VII Международная олимпиада по татарскому языкe  «Татар теле инфо»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международный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Кучеева Вероника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4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Диплом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I степени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Муртазина Лейсан Рустемовна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</a:tr>
              <a:tr h="945000"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4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VI Международный конкурс чтецов имени Г.Тукая посвященно 130-летию со дня рождения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международный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Шапеева Анюта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10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Диплом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II степени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Муртазина Лейсан Рустемовна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00" name="Table 5"/>
          <p:cNvGraphicFramePr/>
          <p:nvPr/>
        </p:nvGraphicFramePr>
        <p:xfrm>
          <a:off x="457200" y="1784520"/>
          <a:ext cx="8229240" cy="4355640"/>
        </p:xfrm>
        <a:graphic>
          <a:graphicData uri="http://schemas.openxmlformats.org/drawingml/2006/table">
            <a:tbl>
              <a:tblPr/>
              <a:tblGrid>
                <a:gridCol w="374040"/>
                <a:gridCol w="2111400"/>
                <a:gridCol w="1351440"/>
                <a:gridCol w="1279080"/>
                <a:gridCol w="494640"/>
                <a:gridCol w="820440"/>
                <a:gridCol w="1798200"/>
              </a:tblGrid>
              <a:tr h="476280"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№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Мероприятия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Уровень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ФИ учащегося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класс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Результат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ФИО учителя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</a:tr>
              <a:tr h="1168560"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1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VI Международная дистанционная олимпиада по татарскому языку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«Татар теле инфо»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международный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Ахметова Регина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10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Диплом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II степени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Муртазина Лейсан Рустемовна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</a:tr>
              <a:tr h="943920"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2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 u="sng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V Международная олимпиада по татарскому языкознанию для 1-4 классов «Йошак керпе»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международный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Ахунов Рахим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4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Диплом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I степени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Муртазина Лейсан Рустемовна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</a:tr>
              <a:tr h="821880"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3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VII Международная олимпиада по татарскому языкe  «Татар теле инфо»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международный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Кучеева Вероника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4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Диплом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I степени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Муртазина Лейсан Рустемовна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</a:tr>
              <a:tr h="945000"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4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VI Международный конкурс чтецов имени Г.Тукая посвященно 130-летию со дня рождения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международный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Шапеева Анюта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10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Диплом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II степени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  <a:tc>
                  <a:txBody>
                    <a:bodyPr lIns="65160" rIns="65160" tIns="900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Муртазина Лейсан Рустемовна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</a:tr>
            </a:tbl>
          </a:graphicData>
        </a:graphic>
      </p:graphicFrame>
      <p:sp>
        <p:nvSpPr>
          <p:cNvPr id="801" name="CustomShape 6"/>
          <p:cNvSpPr/>
          <p:nvPr/>
        </p:nvSpPr>
        <p:spPr>
          <a:xfrm>
            <a:off x="457200" y="1784520"/>
            <a:ext cx="9143640" cy="45684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</p:sp>
    </p:spTree>
  </p:cSld>
  <p:timing>
    <p:tnLst>
      <p:par>
        <p:cTn id="115" dur="indefinite" restart="never" nodeType="tmRoot">
          <p:childTnLst>
            <p:seq>
              <p:cTn id="11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2" name="TextShape 1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36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Итоги успеваемости по татарскому языку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graphicFrame>
        <p:nvGraphicFramePr>
          <p:cNvPr id="803" name="Table 2"/>
          <p:cNvGraphicFramePr/>
          <p:nvPr/>
        </p:nvGraphicFramePr>
        <p:xfrm>
          <a:off x="457200" y="1604880"/>
          <a:ext cx="8075160" cy="3516120"/>
        </p:xfrm>
        <a:graphic>
          <a:graphicData uri="http://schemas.openxmlformats.org/drawingml/2006/table">
            <a:tbl>
              <a:tblPr/>
              <a:tblGrid>
                <a:gridCol w="1906560"/>
                <a:gridCol w="1904760"/>
                <a:gridCol w="1906560"/>
                <a:gridCol w="2357280"/>
              </a:tblGrid>
              <a:tr h="353880">
                <a:tc>
                  <a:txBody>
                    <a:bodyPr lIns="68400" rIns="68400" tIns="0" bIns="0"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800" spc="-1" strike="noStrike">
                          <a:solidFill>
                            <a:srgbClr val="2a425c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Группа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800" spc="-1" strike="noStrike">
                          <a:solidFill>
                            <a:srgbClr val="2a425c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Предмет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800" spc="-1" strike="noStrike">
                          <a:solidFill>
                            <a:srgbClr val="2a425c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Успеваемость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800" spc="-1" strike="noStrike">
                          <a:solidFill>
                            <a:srgbClr val="2a425c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Качество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</a:tr>
              <a:tr h="353880">
                <a:tc rowSpan="2">
                  <a:txBody>
                    <a:bodyPr lIns="68400" rIns="68400" tIns="0" bIns="0"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Русская группа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Татарский язык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100%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68,4%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</a:tr>
              <a:tr h="353880">
                <a:tc>
                  <a:txBody>
                    <a:bodyPr lIns="68400" rIns="68400" tIns="0" bIns="0"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Татарская лит-ра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100%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71,36%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</a:tr>
              <a:tr h="353880">
                <a:tc rowSpan="2">
                  <a:txBody>
                    <a:bodyPr lIns="68400" rIns="68400" tIns="0" bIns="0"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Татарская группа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Татарский язык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100%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75,41%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</a:tr>
              <a:tr h="353880">
                <a:tc>
                  <a:txBody>
                    <a:bodyPr lIns="68400" rIns="68400" tIns="0" bIns="0"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Татарская лит-ра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100%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87,31%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</a:tr>
              <a:tr h="873000">
                <a:tc rowSpan="2">
                  <a:txBody>
                    <a:bodyPr lIns="68400" rIns="68400" tIns="0" bIns="0"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Итого по школе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Татарский язык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100%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68,4%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</a:tr>
              <a:tr h="873720">
                <a:tc>
                  <a:txBody>
                    <a:bodyPr lIns="68400" rIns="68400" tIns="0" bIns="0"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Татарская лит-ра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100%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  <a:tc>
                  <a:txBody>
                    <a:bodyPr lIns="68400" rIns="68400" tIns="0" bIns="0"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71,36%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3e7"/>
                    </a:solidFill>
                  </a:tcPr>
                </a:tc>
              </a:tr>
            </a:tbl>
          </a:graphicData>
        </a:graphic>
      </p:graphicFrame>
      <p:sp>
        <p:nvSpPr>
          <p:cNvPr id="804" name="TextShape 3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EAED6E3D-E75D-444A-8A83-EDBBC6CBD221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timing>
    <p:tnLst>
      <p:par>
        <p:cTn id="117" dur="indefinite" restart="never" nodeType="tmRoot">
          <p:childTnLst>
            <p:seq>
              <p:cTn id="11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TextShape 1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3D623519-4AAD-4D0E-9EBF-BCB755009CF3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54" name="CustomShape 2"/>
          <p:cNvSpPr/>
          <p:nvPr/>
        </p:nvSpPr>
        <p:spPr>
          <a:xfrm>
            <a:off x="431640" y="1413000"/>
            <a:ext cx="8243640" cy="5111280"/>
          </a:xfrm>
          <a:prstGeom prst="round2DiagRect">
            <a:avLst>
              <a:gd name="adj1" fmla="val 16667"/>
              <a:gd name="adj2" fmla="val 0"/>
            </a:avLst>
          </a:prstGeom>
          <a:ln>
            <a:rou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</p:sp>
      <p:sp>
        <p:nvSpPr>
          <p:cNvPr id="455" name="CustomShape 3"/>
          <p:cNvSpPr/>
          <p:nvPr/>
        </p:nvSpPr>
        <p:spPr>
          <a:xfrm>
            <a:off x="539640" y="1413000"/>
            <a:ext cx="5184360" cy="20980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Гимназия №21 г. Казани была открыта в 1976 году. С 1976 по 2005 годы это была средняя школа №16. За период с 1976 года 103 учащихся окончили школу с золотыми и серебряными медалями; больше половины выпускников получило высшее образование. Многие выпускники являются ведущими специалистами на предприятиях, возглавляют различные учреждения.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 2005 году средняя общеобразовательная школа №16 получила статус гуманитарной гимназии №21 с этнокультурным русским компонентом. Основанием для этого послужило Постановление исполнительного комитета и Приказ Управления образования.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456" name="Picture 5" descr=""/>
          <p:cNvPicPr/>
          <p:nvPr/>
        </p:nvPicPr>
        <p:blipFill>
          <a:blip r:embed="rId1"/>
          <a:stretch/>
        </p:blipFill>
        <p:spPr>
          <a:xfrm>
            <a:off x="5724360" y="1773360"/>
            <a:ext cx="2763360" cy="1800000"/>
          </a:xfrm>
          <a:prstGeom prst="rect">
            <a:avLst/>
          </a:prstGeom>
          <a:ln w="9360">
            <a:noFill/>
          </a:ln>
        </p:spPr>
      </p:pic>
      <p:sp>
        <p:nvSpPr>
          <p:cNvPr id="457" name="CustomShape 4"/>
          <p:cNvSpPr/>
          <p:nvPr/>
        </p:nvSpPr>
        <p:spPr>
          <a:xfrm>
            <a:off x="557280" y="3645000"/>
            <a:ext cx="8079840" cy="30106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 algn="just">
              <a:lnSpc>
                <a:spcPct val="100000"/>
              </a:lnSpc>
            </a:pPr>
            <a:r>
              <a:rPr b="1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 своем становлении и развитии гимназия прошла следующие этапы: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2004-2005 гг. </a:t>
            </a:r>
            <a:r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- разработка психолого-педагогической концепции гимназии, Положения о гимназии, примерных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учебных планов, учебных программ по предметам гимназического компонента;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2004 г.</a:t>
            </a:r>
            <a:r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- подготовка педагогов к работе в гимназии. Отбор учащихся в 1-е и 5-е гимназические классы;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01.09.2005 г. </a:t>
            </a:r>
            <a:r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- открытие гимназии;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2005 г.</a:t>
            </a:r>
            <a:r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- открытие на базе начальной школы гимназии городской экспериментальной площадки по теме: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«Школа русского фольклора».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b="1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2013 г.</a:t>
            </a:r>
            <a:r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- гимназия является пилотной площадкой, апробирующей учебно-методические комплекты 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«Инновационная школа» издательства «Русское слово».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 февраля 2014 г.- </a:t>
            </a:r>
            <a:r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открыто структурное подразделение «Дошкольное отделение», входящее в состав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Муниципального бюджетного общеобразовательного учреждения «Гимназия №21».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Текущая работа гимназии ведется в соответствии с целями и задачами гимназического образования: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работа по совершенствованию технологий обучения и воспитания в гимназии, утверждение Устава гимназии.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58" name="CustomShape 5"/>
          <p:cNvSpPr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Общая характеристика образовательного учреждения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1" dur="indefinite" restart="never" nodeType="tmRoot">
          <p:childTnLst>
            <p:seq>
              <p:cTn id="1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5" name="TextShape 1"/>
          <p:cNvSpPr txBox="1"/>
          <p:nvPr/>
        </p:nvSpPr>
        <p:spPr>
          <a:xfrm>
            <a:off x="1619280" y="115920"/>
            <a:ext cx="642600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>
              <a:lnSpc>
                <a:spcPct val="100000"/>
              </a:lnSpc>
            </a:pPr>
            <a:r>
              <a:rPr b="1" lang="en-US" sz="3600" spc="-1" strike="noStrike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Неделя родных языков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06" name="TextShape 2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1D497A2B-17BF-46E1-A7AC-93AC198A585E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807" name="TextShape 3"/>
          <p:cNvSpPr txBox="1"/>
          <p:nvPr/>
        </p:nvSpPr>
        <p:spPr>
          <a:xfrm>
            <a:off x="250920" y="1197000"/>
            <a:ext cx="8642160" cy="5471640"/>
          </a:xfrm>
          <a:prstGeom prst="rect">
            <a:avLst/>
          </a:prstGeom>
          <a:solidFill>
            <a:srgbClr val="ffffff"/>
          </a:solidFill>
          <a:ln w="25560">
            <a:solidFill>
              <a:srgbClr val="6292c6"/>
            </a:solidFill>
            <a:miter/>
          </a:ln>
        </p:spPr>
        <p:txBody>
          <a:bodyPr/>
          <a:p>
            <a:pPr marL="343080" indent="-342720" algn="just">
              <a:lnSpc>
                <a:spcPct val="150000"/>
              </a:lnSpc>
            </a:pPr>
            <a:r>
              <a:rPr b="0"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       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08" name="CustomShape 4"/>
          <p:cNvSpPr/>
          <p:nvPr/>
        </p:nvSpPr>
        <p:spPr>
          <a:xfrm>
            <a:off x="707760" y="1268280"/>
            <a:ext cx="7613640" cy="54183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Цели и задачи Праздника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Праздник проводится по инициативе и под патронажем директора гимназии №21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Приволжского района  города Казани Поздняковой Ларисы Геннадьевны.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b="1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Цели Праздника: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•</a:t>
            </a:r>
            <a:r>
              <a:rPr b="0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развитие творческого потенциала юных гимназистов, стимулирование интереса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детей к  занятиям в области наук, истории и культуры, участия в исследовательской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деятельности;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•</a:t>
            </a:r>
            <a:r>
              <a:rPr b="0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создание условий для формирования и развития уважительного отношения к языку,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истории и культуре российского народа как основы патриотического и гражданского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воспитания.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Задачами Праздника являются: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•</a:t>
            </a:r>
            <a:r>
              <a:rPr b="0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Духовно-нравственное и патриотическое воспитание, интеллектуальное и творческое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развитие гимназистов через познание истории русского и татарского языков, постижение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духовной  культуры народов, населяющих Россию.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•</a:t>
            </a:r>
            <a:r>
              <a:rPr b="0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Формирование у учащихся понимания роли русского языка как государственного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b="0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языка Российской Федерации, главного фактора сохранения и дальнейшего развития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российской государственности и национального самосознания.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•</a:t>
            </a:r>
            <a:r>
              <a:rPr b="0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Формирование отношения к русскому и татарскому языкам  как к источнику духовного и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нравственного  совершенствования человека.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•</a:t>
            </a:r>
            <a:r>
              <a:rPr b="0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Развитие культуры речи, культуры общения современных учащейся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•</a:t>
            </a:r>
            <a:r>
              <a:rPr b="0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Изучение, обобщение и распространение эффективного педагогического опыта в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преподавании татарского языка.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809" name="Picture 4" descr=""/>
          <p:cNvPicPr/>
          <p:nvPr/>
        </p:nvPicPr>
        <p:blipFill>
          <a:blip r:embed="rId1"/>
          <a:stretch/>
        </p:blipFill>
        <p:spPr>
          <a:xfrm>
            <a:off x="6948360" y="189000"/>
            <a:ext cx="1800000" cy="101088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119" dur="indefinite" restart="never" nodeType="tmRoot">
          <p:childTnLst>
            <p:seq>
              <p:cTn id="12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0" name="TextShape 1"/>
          <p:cNvSpPr txBox="1"/>
          <p:nvPr/>
        </p:nvSpPr>
        <p:spPr>
          <a:xfrm>
            <a:off x="1619280" y="115920"/>
            <a:ext cx="642600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>
              <a:lnSpc>
                <a:spcPct val="100000"/>
              </a:lnSpc>
            </a:pPr>
            <a:r>
              <a:rPr b="1" lang="en-US" sz="3600" spc="-1" strike="noStrike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Неделя родных языков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11" name="TextShape 2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365AA86E-2382-465B-8EFD-94FD27346DF2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812" name="TextShape 3"/>
          <p:cNvSpPr txBox="1"/>
          <p:nvPr/>
        </p:nvSpPr>
        <p:spPr>
          <a:xfrm>
            <a:off x="457200" y="1600200"/>
            <a:ext cx="8229240" cy="4723920"/>
          </a:xfrm>
          <a:prstGeom prst="rect">
            <a:avLst/>
          </a:prstGeom>
          <a:solidFill>
            <a:srgbClr val="ffffff"/>
          </a:solidFill>
          <a:ln w="25560">
            <a:solidFill>
              <a:srgbClr val="6292c6"/>
            </a:solidFill>
            <a:miter/>
          </a:ln>
        </p:spPr>
        <p:txBody>
          <a:bodyPr/>
          <a:p>
            <a:pPr marL="343080" indent="-342720" algn="just">
              <a:lnSpc>
                <a:spcPct val="150000"/>
              </a:lnSpc>
            </a:pPr>
            <a:r>
              <a:rPr b="0"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       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13" name="CustomShape 4"/>
          <p:cNvSpPr/>
          <p:nvPr/>
        </p:nvSpPr>
        <p:spPr>
          <a:xfrm>
            <a:off x="900000" y="1799280"/>
            <a:ext cx="7380000" cy="42040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just"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В рамках месяца родных языков проведены открытые уроки, внеклассные мероприятия, на которых присутствовали учителя нашей школы, родители. Отмечено творчество учителей, их большой потенциал, интересные наработки, дидактические принципы обучения.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6000" algn="just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Гарипова Р.В. , открытый урок на тему: </a:t>
            </a: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«</a:t>
            </a: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Тукай һәм мин</a:t>
            </a: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»</a:t>
            </a: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,  6а класс.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6000" algn="just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Гибадуллина Э.А., открытый урок на тему: </a:t>
            </a: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«</a:t>
            </a: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Г.Тукай- бөек татар шагыйре</a:t>
            </a: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»</a:t>
            </a: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, 3б класс;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6000" algn="just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МуртазинаЛ.Р., внеклассное мероприятие: </a:t>
            </a: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«</a:t>
            </a: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Тукай эзләре буйлап</a:t>
            </a: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»</a:t>
            </a: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, 4б,5а класс;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6000" algn="just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Сибгатуллина Н.Л., открытый урок на тему: </a:t>
            </a: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«</a:t>
            </a: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Исемдә  калганнар...</a:t>
            </a: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»</a:t>
            </a: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,   5а класс;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6000" algn="just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Фаррахова Г.Х. ,   внеклассное мероприятие </a:t>
            </a: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«</a:t>
            </a: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В гостях у сказки</a:t>
            </a: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»</a:t>
            </a: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,   8б класс.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814" name="Picture 3" descr=""/>
          <p:cNvPicPr/>
          <p:nvPr/>
        </p:nvPicPr>
        <p:blipFill>
          <a:blip r:embed="rId1"/>
          <a:stretch/>
        </p:blipFill>
        <p:spPr>
          <a:xfrm>
            <a:off x="6588000" y="189000"/>
            <a:ext cx="2304720" cy="129492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121" dur="indefinite" restart="never" nodeType="tmRoot">
          <p:childTnLst>
            <p:seq>
              <p:cTn id="12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5" name="TextShape 1"/>
          <p:cNvSpPr txBox="1"/>
          <p:nvPr/>
        </p:nvSpPr>
        <p:spPr>
          <a:xfrm>
            <a:off x="1042920" y="260280"/>
            <a:ext cx="777672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3600" spc="-1" strike="noStrike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Участие учителей татарского языка в конкурсах </a:t>
            </a:r>
            <a:r>
              <a:rPr b="1" lang="en-US" sz="3600" spc="-1" strike="noStrike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
</a:t>
            </a:r>
            <a:r>
              <a:rPr b="1" lang="en-US" sz="3600" spc="-1" strike="noStrike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и конференциях 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16" name="TextShape 2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121A29E6-406E-49B7-BD31-A21AABA51243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817" name="Table 3"/>
          <p:cNvGraphicFramePr/>
          <p:nvPr/>
        </p:nvGraphicFramePr>
        <p:xfrm>
          <a:off x="457200" y="1628640"/>
          <a:ext cx="8362440" cy="4506480"/>
        </p:xfrm>
        <a:graphic>
          <a:graphicData uri="http://schemas.openxmlformats.org/drawingml/2006/table">
            <a:tbl>
              <a:tblPr/>
              <a:tblGrid>
                <a:gridCol w="393480"/>
                <a:gridCol w="1839600"/>
                <a:gridCol w="3819240"/>
                <a:gridCol w="1206360"/>
                <a:gridCol w="1103760"/>
              </a:tblGrid>
              <a:tr h="379080">
                <a:tc>
                  <a:txBody>
                    <a:bodyPr lIns="67320" rIns="67320" tIns="936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№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7320" marR="67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67320" rIns="67320" tIns="936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ФИО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7320" marR="67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67320" rIns="67320" tIns="936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Мероприятия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7320" marR="67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67320" rIns="67320" tIns="936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Уровень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7320" marR="67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67320" rIns="67320" tIns="936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Результат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7320" marR="67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</a:tr>
              <a:tr h="590400">
                <a:tc>
                  <a:txBody>
                    <a:bodyPr lIns="67320" rIns="67320" tIns="936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1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7320" marR="67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67320" rIns="67320" tIns="936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Гарипова Розалия Валиевна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7320" marR="67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67320" rIns="67320" tIns="936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НПК «Методик фикер үсеше: казанылар, проблемалар, киләчәккә фаразлар»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7320" marR="67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67320" rIns="67320" tIns="936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республика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7320" marR="67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67320" rIns="67320" tIns="936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участие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7320" marR="67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590400">
                <a:tc>
                  <a:txBody>
                    <a:bodyPr lIns="67320" rIns="67320" tIns="936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2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7320" marR="67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67320" rIns="67320" tIns="936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Гатиятова Рамиля Наилевна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7320" marR="67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67320" rIns="67320" tIns="936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НПК «Методик фикер үсеше: казанылар, проблемалар, киләчәккә фаразлар»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7320" marR="67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67320" rIns="67320" tIns="936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республика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7320" marR="67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67320" rIns="67320" tIns="936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участие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7320" marR="67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882360">
                <a:tc>
                  <a:txBody>
                    <a:bodyPr lIns="67320" rIns="67320" tIns="936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3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7320" marR="67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67320" rIns="67320" tIns="936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Гибадуллина Эльмира Альтафовна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7320" marR="67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67320" rIns="67320" tIns="936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НПК "Одаренные дети в системе общего образования: проблемы,переспективы,развите"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7320" marR="67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67320" rIns="67320" tIns="936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республика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7320" marR="67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67320" rIns="67320" tIns="936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участие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7320" marR="67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882360">
                <a:tc>
                  <a:txBody>
                    <a:bodyPr lIns="67320" rIns="67320" tIns="936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4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7320" marR="67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67320" rIns="67320" tIns="936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Муртазина Лейсан Рустемовна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7320" marR="67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67320" rIns="67320" tIns="936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Заочная онлайн-НПК "Актуальные проблемы фундаментализации образования"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7320" marR="67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67320" rIns="67320" tIns="936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международный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7320" marR="67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67320" rIns="67320" tIns="936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участие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7320" marR="67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590400">
                <a:tc>
                  <a:txBody>
                    <a:bodyPr lIns="67320" rIns="67320" tIns="936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5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7320" marR="67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67320" rIns="67320" tIns="936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Муртазина Лейсан Рустемовна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7320" marR="67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67320" rIns="67320" tIns="936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II Международный педагогический конкурс "Сценарий праздника"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7320" marR="67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67320" rIns="67320" tIns="936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международный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7320" marR="67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67320" rIns="67320" tIns="936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диплом II степени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7320" marR="67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591480">
                <a:tc>
                  <a:txBody>
                    <a:bodyPr lIns="67320" rIns="67320" tIns="936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6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7320" marR="67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67320" rIns="67320" tIns="936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Муртазина Лейсан Рустемовна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7320" marR="67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67320" rIns="67320" tIns="936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Размещаются  статьи в сетевых ресурсах: «nsportal.ru»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7320" marR="67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67320" rIns="67320" tIns="936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всероссийский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7320" marR="67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67320" rIns="67320" tIns="936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участие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7320" marR="67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818" name="CustomShape 4"/>
          <p:cNvSpPr/>
          <p:nvPr/>
        </p:nvSpPr>
        <p:spPr>
          <a:xfrm>
            <a:off x="457200" y="1789200"/>
            <a:ext cx="9143640" cy="45684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</p:sp>
    </p:spTree>
  </p:cSld>
  <p:timing>
    <p:tnLst>
      <p:par>
        <p:cTn id="123" dur="indefinite" restart="never" nodeType="tmRoot">
          <p:childTnLst>
            <p:seq>
              <p:cTn id="12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" name="TextShape 1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B48A27BE-B919-4FE7-A431-A49EAFA5BBFB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820" name="CustomShape 2"/>
          <p:cNvSpPr/>
          <p:nvPr/>
        </p:nvSpPr>
        <p:spPr>
          <a:xfrm>
            <a:off x="2217600" y="5760"/>
            <a:ext cx="4670640" cy="11880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>
              <a:lnSpc>
                <a:spcPct val="100000"/>
              </a:lnSpc>
            </a:pPr>
            <a:r>
              <a:rPr b="1" lang="ru-RU" sz="3600" spc="-1" strike="noStrike">
                <a:solidFill>
                  <a:srgbClr val="0070c0"/>
                </a:solidFill>
                <a:uFill>
                  <a:solidFill>
                    <a:srgbClr val="ffffff"/>
                  </a:solidFill>
                </a:uFill>
                <a:latin typeface="Calibri"/>
                <a:ea typeface="Calibri"/>
              </a:rPr>
              <a:t>Достижения учителей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3600" spc="-1" strike="noStrike">
                <a:solidFill>
                  <a:srgbClr val="0070c0"/>
                </a:solidFill>
                <a:uFill>
                  <a:solidFill>
                    <a:srgbClr val="ffffff"/>
                  </a:solidFill>
                </a:uFill>
                <a:latin typeface="Calibri"/>
                <a:ea typeface="Calibri"/>
              </a:rPr>
              <a:t>английского языка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graphicFrame>
        <p:nvGraphicFramePr>
          <p:cNvPr id="821" name="Table 3"/>
          <p:cNvGraphicFramePr/>
          <p:nvPr/>
        </p:nvGraphicFramePr>
        <p:xfrm>
          <a:off x="611280" y="1413000"/>
          <a:ext cx="7921440" cy="4976280"/>
        </p:xfrm>
        <a:graphic>
          <a:graphicData uri="http://schemas.openxmlformats.org/drawingml/2006/table">
            <a:tbl>
              <a:tblPr/>
              <a:tblGrid>
                <a:gridCol w="516240"/>
                <a:gridCol w="1874880"/>
                <a:gridCol w="3288240"/>
                <a:gridCol w="750240"/>
                <a:gridCol w="1491840"/>
              </a:tblGrid>
              <a:tr h="630720">
                <a:tc>
                  <a:txBody>
                    <a:bodyPr lIns="50760" rIns="5076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№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0760" marR="5076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  <a:tc>
                  <a:txBody>
                    <a:bodyPr lIns="50760" rIns="5076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Ф.И.О.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0760" marR="5076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  <a:tc>
                  <a:txBody>
                    <a:bodyPr lIns="50760" rIns="5076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Наименование мероприятия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0760" marR="5076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  <a:tc>
                  <a:txBody>
                    <a:bodyPr lIns="50760" rIns="5076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Уровень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0760" marR="5076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  <a:tc>
                  <a:txBody>
                    <a:bodyPr lIns="50760" rIns="5076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Результативность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0760" marR="5076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</a:tr>
              <a:tr h="1190880">
                <a:tc>
                  <a:txBody>
                    <a:bodyPr lIns="50760" rIns="5076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1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0760" marR="5076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  <a:tc>
                  <a:txBody>
                    <a:bodyPr lIns="50760" rIns="5076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Алтынбаева Н.Н.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0760" marR="5076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  <a:tc>
                  <a:txBody>
                    <a:bodyPr lIns="50760" rIns="5076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Научно-практическая конференция «Мир науки»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11 А класс Корнилова Дарья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0760" marR="5076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  <a:tc>
                  <a:txBody>
                    <a:bodyPr lIns="50760" rIns="5076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Город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0760" marR="5076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  <a:tc>
                  <a:txBody>
                    <a:bodyPr lIns="50760" rIns="5076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1 место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0760" marR="5076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</a:tr>
              <a:tr h="1577160">
                <a:tc>
                  <a:txBody>
                    <a:bodyPr lIns="50760" rIns="5076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2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0760" marR="5076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  <a:tc>
                  <a:txBody>
                    <a:bodyPr lIns="50760" rIns="5076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Алтынбаева Н.Н.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0760" marR="5076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  <a:tc>
                  <a:txBody>
                    <a:bodyPr lIns="50760" rIns="5076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Обучающий семинар для учителей по теме «Стратегия подготовки учащихся к устной части ОГЭ по английскому языку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0760" marR="5076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  <a:tc>
                  <a:txBody>
                    <a:bodyPr lIns="50760" rIns="5076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Район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0760" marR="5076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  <a:tc>
                  <a:txBody>
                    <a:bodyPr lIns="50760" rIns="5076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Выступление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0760" marR="5076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</a:tr>
              <a:tr h="1577520">
                <a:tc>
                  <a:txBody>
                    <a:bodyPr lIns="50760" rIns="5076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3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0760" marR="5076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  <a:tc>
                  <a:txBody>
                    <a:bodyPr lIns="50760" rIns="5076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Алтынбаева Н.Н.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0760" marR="5076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  <a:tc>
                  <a:txBody>
                    <a:bodyPr lIns="50760" rIns="5076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III республиканская научно-практическая конференция «Одарённые дети в системе общего образования»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0760" marR="5076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  <a:tc>
                  <a:txBody>
                    <a:bodyPr lIns="50760" rIns="5076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Республика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0760" marR="5076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  <a:tc>
                  <a:txBody>
                    <a:bodyPr lIns="50760" rIns="5076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Печатная работа в сборнике материалов конференции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0760" marR="50760">
                    <a:lnL w="12240">
                      <a:solidFill>
                        <a:srgbClr val="f9d8aa"/>
                      </a:solidFill>
                    </a:lnL>
                    <a:lnR w="12240">
                      <a:solidFill>
                        <a:srgbClr val="f9d8aa"/>
                      </a:solidFill>
                    </a:lnR>
                    <a:lnT w="12240">
                      <a:solidFill>
                        <a:srgbClr val="f9d8aa"/>
                      </a:solidFill>
                    </a:lnT>
                    <a:lnB w="12240">
                      <a:solidFill>
                        <a:srgbClr val="f9d8aa"/>
                      </a:solidFill>
                    </a:lnB>
                    <a:solidFill>
                      <a:srgbClr val="fdf7f1"/>
                    </a:solidFill>
                  </a:tcPr>
                </a:tc>
              </a:tr>
            </a:tbl>
          </a:graphicData>
        </a:graphic>
      </p:graphicFrame>
    </p:spTree>
  </p:cSld>
  <p:timing>
    <p:tnLst>
      <p:par>
        <p:cTn id="125" dur="indefinite" restart="never" nodeType="tmRoot">
          <p:childTnLst>
            <p:seq>
              <p:cTn id="12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2" name="TextShape 1"/>
          <p:cNvSpPr txBox="1"/>
          <p:nvPr/>
        </p:nvSpPr>
        <p:spPr>
          <a:xfrm>
            <a:off x="1332000" y="115920"/>
            <a:ext cx="7703640" cy="131400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2600" spc="-1" strike="noStrike">
                <a:solidFill>
                  <a:srgbClr val="0070c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Профессиональные достижения учителей  эстетического цикла, технологии, физкультуры 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graphicFrame>
        <p:nvGraphicFramePr>
          <p:cNvPr id="823" name="Table 2"/>
          <p:cNvGraphicFramePr/>
          <p:nvPr/>
        </p:nvGraphicFramePr>
        <p:xfrm>
          <a:off x="611640" y="1340640"/>
          <a:ext cx="7992360" cy="4082040"/>
        </p:xfrm>
        <a:graphic>
          <a:graphicData uri="http://schemas.openxmlformats.org/drawingml/2006/table">
            <a:tbl>
              <a:tblPr/>
              <a:tblGrid>
                <a:gridCol w="1008000"/>
                <a:gridCol w="3744360"/>
                <a:gridCol w="1656000"/>
                <a:gridCol w="1584000"/>
              </a:tblGrid>
              <a:tr h="203040">
                <a:tc>
                  <a:txBody>
                    <a:bodyPr lIns="54720" rIns="5472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Ф.И.О.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4720" marR="54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54720" rIns="5472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Мероприятие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4720" marR="54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54720" rIns="5472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Уровень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4720" marR="54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54720" rIns="5472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Результат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4720" marR="54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</a:tr>
              <a:tr h="435960">
                <a:tc>
                  <a:txBody>
                    <a:bodyPr lIns="54720" rIns="5472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Багавиева Е.Д.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4720" marR="54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54720" rIns="5472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Конкурс «Учитель года города Казани 2017» (номинация «Педагогический дебют»)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4720" marR="54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54720" rIns="5472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Районный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4720" marR="54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54720" rIns="5472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3 место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4720" marR="54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</a:tr>
              <a:tr h="203040">
                <a:tc>
                  <a:tcPr marL="54720" marR="54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«Бал молодых педагогов» г.Казани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Городской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1 место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</a:tr>
              <a:tr h="435960">
                <a:tc>
                  <a:tcPr marL="54720" marR="54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Слет воскресных школ с этнокультурным компонентом образования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Республиканский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Участие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</a:tr>
              <a:tr h="668880">
                <a:tc>
                  <a:tcPr marL="54720" marR="54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Семинар «Урочная и внеурочная деятельность по физической культуре в условиях реализации требований ФГОС»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 </a:t>
                      </a: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Республиканский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Участие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</a:tr>
              <a:tr h="1600560">
                <a:tc rowSpan="2">
                  <a:tcPr marL="54720" marR="54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Семинар «Информационно- методическое обеспечение образовательного процесса средствами УМК по физической культуре Объединенной издательской группы «Дрофа»-«Вентана-Граф»-«Астрель»                                                                                                                                                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Городской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Слушатель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</a:tr>
              <a:tr h="1216440">
                <a:tc>
                  <a:txBody>
                    <a:bodyPr lIns="54720" rIns="5472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Летняя Спартакиада педагогов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Зимняя спартакиада педагогов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4720" marR="54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Республиканский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2 место в общекомандном зачете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2 место в «Веселых стартах»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</a:tr>
            </a:tbl>
          </a:graphicData>
        </a:graphic>
      </p:graphicFrame>
      <p:sp>
        <p:nvSpPr>
          <p:cNvPr id="824" name="TextShape 3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3EDFE9A6-452F-4857-8D35-40ED44D013C2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timing>
    <p:tnLst>
      <p:par>
        <p:cTn id="127" dur="indefinite" restart="never" nodeType="tmRoot">
          <p:childTnLst>
            <p:seq>
              <p:cTn id="12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" name="TextShape 1"/>
          <p:cNvSpPr txBox="1"/>
          <p:nvPr/>
        </p:nvSpPr>
        <p:spPr>
          <a:xfrm>
            <a:off x="1332000" y="115920"/>
            <a:ext cx="7703640" cy="131400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2600" spc="-1" strike="noStrike">
                <a:solidFill>
                  <a:srgbClr val="0070c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Профессиональные достижения учителей  эстетического цикла, технологии, физкультуры 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graphicFrame>
        <p:nvGraphicFramePr>
          <p:cNvPr id="826" name="Table 2"/>
          <p:cNvGraphicFramePr/>
          <p:nvPr/>
        </p:nvGraphicFramePr>
        <p:xfrm>
          <a:off x="539640" y="1171800"/>
          <a:ext cx="8064360" cy="4632120"/>
        </p:xfrm>
        <a:graphic>
          <a:graphicData uri="http://schemas.openxmlformats.org/drawingml/2006/table">
            <a:tbl>
              <a:tblPr/>
              <a:tblGrid>
                <a:gridCol w="1195200"/>
                <a:gridCol w="3574800"/>
                <a:gridCol w="1782000"/>
                <a:gridCol w="1512360"/>
              </a:tblGrid>
              <a:tr h="270720">
                <a:tc>
                  <a:txBody>
                    <a:bodyPr lIns="54720" rIns="5472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Ф.И.О.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4720" marR="54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54720" rIns="5472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Мероприятие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4720" marR="54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54720" rIns="5472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Уровень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4720" marR="54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54720" rIns="5472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Результат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4720" marR="54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</a:tr>
              <a:tr h="1153440">
                <a:tc>
                  <a:txBody>
                    <a:bodyPr lIns="54720" rIns="5472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Скичко Н.М.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4720" marR="54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Семинар  для учителей эстетического цикла по проблеме «Практические методики преподавания предметов эстетического цикла (мастер-классы учителей музыки и ИЗО)».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Городской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Слушатель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</a:tr>
              <a:tr h="692280">
                <a:tc>
                  <a:tcPr marL="54720" marR="54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Семинар «Новые формы воспитательной работы в условиях системно-деятельностного подхода»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Республиканский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Участие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</a:tr>
              <a:tr h="901800">
                <a:tc>
                  <a:txBody>
                    <a:bodyPr lIns="54720" rIns="5472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Артамонова Н.В.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4720" marR="54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Семинар по теме «Современные подходы к организации и проведению урока музыки в условиях реализации требований ФГОС».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Городской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Слушатель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</a:tr>
              <a:tr h="1613880">
                <a:tc>
                  <a:txBody>
                    <a:bodyPr lIns="54720" rIns="5472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Ошуркова О.И.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4720" marR="54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Семинар «Проектирование образовательной среды. Возможности образовательной среды для формирования и развития УУД»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«Новые формы воспитательной работы в условиях системно-деятельностного подхода»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Республиканский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Участие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 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Участие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</a:tr>
            </a:tbl>
          </a:graphicData>
        </a:graphic>
      </p:graphicFrame>
      <p:sp>
        <p:nvSpPr>
          <p:cNvPr id="827" name="TextShape 3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8C02EC36-E9FF-489C-A1D6-CC2BD32AD694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timing>
    <p:tnLst>
      <p:par>
        <p:cTn id="129" dur="indefinite" restart="never" nodeType="tmRoot">
          <p:childTnLst>
            <p:seq>
              <p:cTn id="13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TextShape 1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FC2CC0A1-414B-4A18-A3FA-5DAB79320840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829" name="CustomShape 2"/>
          <p:cNvSpPr/>
          <p:nvPr/>
        </p:nvSpPr>
        <p:spPr>
          <a:xfrm>
            <a:off x="1920600" y="151560"/>
            <a:ext cx="6205320" cy="8827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>
              <a:lnSpc>
                <a:spcPct val="100000"/>
              </a:lnSpc>
            </a:pPr>
            <a:r>
              <a:rPr b="1" lang="ru-RU" sz="2600" spc="-1" strike="noStrike">
                <a:solidFill>
                  <a:srgbClr val="0070c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Результативность эстетического цикла,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600" spc="-1" strike="noStrike">
                <a:solidFill>
                  <a:srgbClr val="0070c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технологии, физкультуры и ОБЖ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30" name="CustomShape 3"/>
          <p:cNvSpPr/>
          <p:nvPr/>
        </p:nvSpPr>
        <p:spPr>
          <a:xfrm>
            <a:off x="179280" y="0"/>
            <a:ext cx="9143640" cy="45684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</p:sp>
      <p:graphicFrame>
        <p:nvGraphicFramePr>
          <p:cNvPr id="831" name="Table 4"/>
          <p:cNvGraphicFramePr/>
          <p:nvPr/>
        </p:nvGraphicFramePr>
        <p:xfrm>
          <a:off x="683280" y="1484640"/>
          <a:ext cx="8135640" cy="3377520"/>
        </p:xfrm>
        <a:graphic>
          <a:graphicData uri="http://schemas.openxmlformats.org/drawingml/2006/table">
            <a:tbl>
              <a:tblPr/>
              <a:tblGrid>
                <a:gridCol w="1008000"/>
                <a:gridCol w="1584000"/>
                <a:gridCol w="1675080"/>
                <a:gridCol w="1492920"/>
                <a:gridCol w="936000"/>
                <a:gridCol w="1439640"/>
              </a:tblGrid>
              <a:tr h="458280"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Предмет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Ф.И.О. участника, класс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Конкурс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Уровень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Результат, участие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Ф.И.О. педагога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</a:tr>
              <a:tr h="1192680">
                <a:tc rowSpan="3"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Музыка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Вокальный ансамбль  «Перезвон» , 2в класс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Фестиваль-конкурс детского народного творчества «Без бергэ»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Районный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Лауреат 2 степени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 rowSpan="3"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Ошуркова О.И.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</a:tr>
              <a:tr h="947880">
                <a:tc vMerge="1">
                  <a:tcPr>
                    <a:solidFill>
                      <a:srgbClr val="729fcf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Ансамбль «Балалаечка», 2в класс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Фестиваль-конкурс детского творчества «Колибри»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Федеральный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Лауреат 1 степени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 vMerge="1">
                  <a:tcPr>
                    <a:solidFill>
                      <a:srgbClr val="729fcf"/>
                    </a:solidFill>
                  </a:tcPr>
                </a:tc>
              </a:tr>
              <a:tr h="1682280">
                <a:tc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Конкурс-фестиваль исполнителей на традиционных музыкальных инструментах «Этнофония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Международный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Лауреат 2 степени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</a:tr>
            </a:tbl>
          </a:graphicData>
        </a:graphic>
      </p:graphicFrame>
    </p:spTree>
  </p:cSld>
  <p:timing>
    <p:tnLst>
      <p:par>
        <p:cTn id="131" dur="indefinite" restart="never" nodeType="tmRoot">
          <p:childTnLst>
            <p:seq>
              <p:cTn id="13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2" name="TextShape 1"/>
          <p:cNvSpPr txBox="1"/>
          <p:nvPr/>
        </p:nvSpPr>
        <p:spPr>
          <a:xfrm>
            <a:off x="1476360" y="115920"/>
            <a:ext cx="7667280" cy="144108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2600" spc="-1" strike="noStrike">
                <a:solidFill>
                  <a:srgbClr val="0070c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Результативность эстетического цикла, технологии, физкультуры</a:t>
            </a:r>
            <a:r>
              <a:rPr b="1" lang="en-US" sz="2600" spc="-1" strike="noStrike">
                <a:solidFill>
                  <a:srgbClr val="0070c0"/>
                </a:solidFill>
                <a:uFill>
                  <a:solidFill>
                    <a:srgbClr val="ffffff"/>
                  </a:solidFill>
                </a:uFill>
                <a:latin typeface="Arial"/>
                <a:ea typeface="Calibri"/>
              </a:rPr>
              <a:t>
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graphicFrame>
        <p:nvGraphicFramePr>
          <p:cNvPr id="833" name="Table 2"/>
          <p:cNvGraphicFramePr/>
          <p:nvPr/>
        </p:nvGraphicFramePr>
        <p:xfrm>
          <a:off x="539640" y="1628640"/>
          <a:ext cx="8065080" cy="4533480"/>
        </p:xfrm>
        <a:graphic>
          <a:graphicData uri="http://schemas.openxmlformats.org/drawingml/2006/table">
            <a:tbl>
              <a:tblPr/>
              <a:tblGrid>
                <a:gridCol w="1116720"/>
                <a:gridCol w="1330920"/>
                <a:gridCol w="2448360"/>
                <a:gridCol w="1008000"/>
                <a:gridCol w="1223640"/>
                <a:gridCol w="937440"/>
              </a:tblGrid>
              <a:tr h="435960">
                <a:tc rowSpan="6">
                  <a:txBody>
                    <a:bodyPr lIns="50760" rIns="5076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Технология и изобразительное искусство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0760" marR="507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df1ce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Панфилова Анастасия, 6Б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df1ce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"Наша семья талантами полна" (рисунок)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df1ce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Районный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df1ce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Грамота 3 место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df1ce"/>
                    </a:solidFill>
                  </a:tcPr>
                </a:tc>
                <a:tc rowSpan="6">
                  <a:txBody>
                    <a:bodyPr lIns="50760" rIns="50760" tIns="0" bIns="0"/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Скичко Н.М.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0760" marR="507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df1ce"/>
                    </a:solidFill>
                  </a:tcPr>
                </a:tc>
              </a:tr>
              <a:tr h="435960">
                <a:tc vMerge="1">
                  <a:tcPr>
                    <a:solidFill>
                      <a:srgbClr val="729fcf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Кузьмина Анна, 6Б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1ce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"Наша семья талантами полна" (объемные работы)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1ce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Районный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1ce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Грамота 2 место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1ce"/>
                    </a:solidFill>
                  </a:tcPr>
                </a:tc>
                <a:tc vMerge="1">
                  <a:tcPr>
                    <a:solidFill>
                      <a:srgbClr val="729fcf"/>
                    </a:solidFill>
                  </a:tcPr>
                </a:tc>
              </a:tr>
              <a:tr h="435960">
                <a:tc vMerge="1">
                  <a:tcPr>
                    <a:solidFill>
                      <a:srgbClr val="729fcf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  </a:t>
                      </a: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Чернецкая Кристина, 6Б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"Наша семья талантами полна" (объемные работы)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Районный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Грамота 1 место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 vMerge="1">
                  <a:tcPr>
                    <a:solidFill>
                      <a:srgbClr val="729fcf"/>
                    </a:solidFill>
                  </a:tcPr>
                </a:tc>
              </a:tr>
              <a:tr h="435960">
                <a:tc vMerge="1">
                  <a:tcPr>
                    <a:solidFill>
                      <a:srgbClr val="729fcf"/>
                    </a:solidFill>
                  </a:tcPr>
                </a:tc>
                <a:tc>
                  <a:txBody>
                    <a:bodyPr lIns="50760" rIns="5076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Юсупова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София, 5Б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0760" marR="507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50760" rIns="5076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"Наша семья талантами полна "(рисунок)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0760" marR="507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50760" rIns="50760" tIns="0" bIns="0"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Районный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0760" marR="507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50760" rIns="5076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Грамота 3 место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0760" marR="507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 vMerge="1">
                  <a:tcPr>
                    <a:solidFill>
                      <a:srgbClr val="729fcf"/>
                    </a:solidFill>
                  </a:tcPr>
                </a:tc>
              </a:tr>
              <a:tr h="1134720">
                <a:tc vMerge="1">
                  <a:tcPr>
                    <a:solidFill>
                      <a:srgbClr val="729fcf"/>
                    </a:solidFill>
                  </a:tcPr>
                </a:tc>
                <a:tc>
                  <a:txBody>
                    <a:bodyPr lIns="50760" rIns="5076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Крылова Карина, 6б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Хабибуллина Альбина, 6б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0760" marR="507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 lIns="50760" rIns="5076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II Открытый районный конкурс дек-прикладного творчества «Любимый питомец нашей семьи» (рисунок)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0760" marR="507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 lIns="50760" rIns="50760" tIns="0" bIns="0"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Районный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0760" marR="507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 lIns="50760" rIns="5076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Диплом 2 место;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Диплом 3 место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0760" marR="507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 vMerge="1">
                  <a:tcPr>
                    <a:solidFill>
                      <a:srgbClr val="729fcf"/>
                    </a:solidFill>
                  </a:tcPr>
                </a:tc>
              </a:tr>
              <a:tr h="2765160">
                <a:tc vMerge="1">
                  <a:tcPr>
                    <a:solidFill>
                      <a:srgbClr val="729fcf"/>
                    </a:solidFill>
                  </a:tcPr>
                </a:tc>
                <a:tc>
                  <a:txBody>
                    <a:bodyPr lIns="50760" rIns="5076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Селиверстова Анна, 8а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0760" marR="507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50760" rIns="5076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Конкурс «Новогодняя сказка»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Конкурс «Новогодняя сказка» и «Готовим рюкзаки в поход»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0760" marR="507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50760" rIns="50760" tIns="0" bIns="0"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Районный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Республи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канский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0760" marR="507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50760" rIns="50760" tIns="0" bIns="0"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Диплом 1 место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Диплом 3 место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Грамота 1 место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0760" marR="507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 vMerge="1">
                  <a:tcPr>
                    <a:solidFill>
                      <a:srgbClr val="729fcf"/>
                    </a:solidFill>
                  </a:tcPr>
                </a:tc>
              </a:tr>
            </a:tbl>
          </a:graphicData>
        </a:graphic>
      </p:graphicFrame>
      <p:sp>
        <p:nvSpPr>
          <p:cNvPr id="834" name="TextShape 3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D2A10FA2-91E2-4A0B-A7BB-BD6CF2CAF8FB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timing>
    <p:tnLst>
      <p:par>
        <p:cTn id="133" dur="indefinite" restart="never" nodeType="tmRoot">
          <p:childTnLst>
            <p:seq>
              <p:cTn id="13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5" name="TextShape 1"/>
          <p:cNvSpPr txBox="1"/>
          <p:nvPr/>
        </p:nvSpPr>
        <p:spPr>
          <a:xfrm>
            <a:off x="1332000" y="115920"/>
            <a:ext cx="7703640" cy="131400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2600" spc="-1" strike="noStrike">
                <a:solidFill>
                  <a:srgbClr val="0070c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Результативность эстетического цикла, технологии, физкультуры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graphicFrame>
        <p:nvGraphicFramePr>
          <p:cNvPr id="836" name="Table 2"/>
          <p:cNvGraphicFramePr/>
          <p:nvPr/>
        </p:nvGraphicFramePr>
        <p:xfrm>
          <a:off x="539640" y="1700640"/>
          <a:ext cx="8280720" cy="4032000"/>
        </p:xfrm>
        <a:graphic>
          <a:graphicData uri="http://schemas.openxmlformats.org/drawingml/2006/table">
            <a:tbl>
              <a:tblPr/>
              <a:tblGrid>
                <a:gridCol w="887760"/>
                <a:gridCol w="1565640"/>
                <a:gridCol w="1509840"/>
                <a:gridCol w="1258200"/>
                <a:gridCol w="1618560"/>
                <a:gridCol w="1440720"/>
              </a:tblGrid>
              <a:tr h="435960">
                <a:tc rowSpan="5">
                  <a:txBody>
                    <a:bodyPr lIns="54720" rIns="54720" tIns="0" bIns="0"/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Физическая культура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4720" marR="54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Маркосян Руслан,11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Легкоатлетический кросс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Районный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Грамота 2 место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 rowSpan="5">
                  <a:txBody>
                    <a:bodyPr lIns="54720" rIns="54720" tIns="0" bIns="0"/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Хафизов И.И.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4720" marR="54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</a:tr>
              <a:tr h="435960">
                <a:tc vMerge="1">
                  <a:tcPr>
                    <a:solidFill>
                      <a:srgbClr val="729fcf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Мельников Никита, 11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Легкоатлетический кросс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Районный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Грамота 1 место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 vMerge="1">
                  <a:tcPr>
                    <a:solidFill>
                      <a:srgbClr val="729fcf"/>
                    </a:solidFill>
                  </a:tcPr>
                </a:tc>
              </a:tr>
              <a:tr h="435960">
                <a:tc vMerge="1">
                  <a:tcPr>
                    <a:solidFill>
                      <a:srgbClr val="729fcf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Маркосян Руслан,11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Легкоатлетический кросс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Городской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Грамота 3 место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 vMerge="1">
                  <a:tcPr>
                    <a:solidFill>
                      <a:srgbClr val="729fcf"/>
                    </a:solidFill>
                  </a:tcPr>
                </a:tc>
              </a:tr>
              <a:tr h="435960">
                <a:tc vMerge="1">
                  <a:tcPr>
                    <a:solidFill>
                      <a:srgbClr val="729fcf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Мельников Никита, 11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Легкоатлетический кросс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Городской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Грамота 1 место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 vMerge="1">
                  <a:tcPr>
                    <a:solidFill>
                      <a:srgbClr val="729fcf"/>
                    </a:solidFill>
                  </a:tcPr>
                </a:tc>
              </a:tr>
              <a:tr h="2905560">
                <a:tc vMerge="1">
                  <a:tcPr>
                    <a:solidFill>
                      <a:srgbClr val="729fcf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Амерханова Раушания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Соревнования по легкой атлетике «Открытие зимнего сезона»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Городской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Грамота 3 место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 vMerge="1">
                  <a:tcPr>
                    <a:solidFill>
                      <a:srgbClr val="729fcf"/>
                    </a:solidFill>
                  </a:tcPr>
                </a:tc>
              </a:tr>
            </a:tbl>
          </a:graphicData>
        </a:graphic>
      </p:graphicFrame>
      <p:sp>
        <p:nvSpPr>
          <p:cNvPr id="837" name="TextShape 3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A2A17591-03DE-4700-A5C1-F9C8E8688CA6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timing>
    <p:tnLst>
      <p:par>
        <p:cTn id="135" dur="indefinite" restart="never" nodeType="tmRoot">
          <p:childTnLst>
            <p:seq>
              <p:cTn id="13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8" name="TextShape 1"/>
          <p:cNvSpPr txBox="1"/>
          <p:nvPr/>
        </p:nvSpPr>
        <p:spPr>
          <a:xfrm>
            <a:off x="1403280" y="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2800" spc="-1" strike="noStrike">
                <a:solidFill>
                  <a:srgbClr val="6292c6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Результативность</a:t>
            </a:r>
            <a:r>
              <a:rPr b="1" lang="en-US" sz="2800" spc="-1" strike="noStrike">
                <a:solidFill>
                  <a:srgbClr val="6292c6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r>
              <a:rPr b="1" lang="en-US" sz="2800" spc="-1" strike="noStrike">
                <a:solidFill>
                  <a:srgbClr val="6292c6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воспитательной работы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graphicFrame>
        <p:nvGraphicFramePr>
          <p:cNvPr id="839" name="Table 2"/>
          <p:cNvGraphicFramePr/>
          <p:nvPr/>
        </p:nvGraphicFramePr>
        <p:xfrm>
          <a:off x="251640" y="1213560"/>
          <a:ext cx="8568720" cy="4719240"/>
        </p:xfrm>
        <a:graphic>
          <a:graphicData uri="http://schemas.openxmlformats.org/drawingml/2006/table">
            <a:tbl>
              <a:tblPr/>
              <a:tblGrid>
                <a:gridCol w="1728000"/>
                <a:gridCol w="2232000"/>
                <a:gridCol w="1512000"/>
                <a:gridCol w="1656000"/>
                <a:gridCol w="1440720"/>
              </a:tblGrid>
              <a:tr h="804240"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Ф.И.О. участника, класс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Конкурс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Уровень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Результат, участие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Ф.И.О. педагога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</a:tr>
              <a:tr h="668880"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Медвежова Валерия, 8а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Районный этап конкурса «Добрый молодец и красна девица -2016»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Районный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3 место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 rowSpan="4"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Педагог-организатор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Рябова О.А.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</a:tr>
              <a:tr h="668880"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Закирова Регина, 10а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Районный конкурс «Замечательный вожатый»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Районный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3 место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 vMerge="1">
                  <a:tcPr>
                    <a:solidFill>
                      <a:srgbClr val="729fcf"/>
                    </a:solidFill>
                  </a:tcPr>
                </a:tc>
              </a:tr>
              <a:tr h="458280"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Вагапова Алия, 6а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Исаев Артем, 9а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Районный этап конкурса «Лидер года – 2016»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Районный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2 место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 vMerge="1">
                  <a:tcPr>
                    <a:solidFill>
                      <a:srgbClr val="729fcf"/>
                    </a:solidFill>
                  </a:tcPr>
                </a:tc>
              </a:tr>
              <a:tr h="1161720"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Синельников Ростислав, 8а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Конкурса экологических агитбригад «Охрана водных ресурсов Республики Татарстан»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Районный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Грамота в номинации  «За артистизм и лучшее исполнение роли»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</a:tr>
              <a:tr h="957240"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Отряд ЮИД, 4б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Всероссийский конкурс «Безопасное колесо»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Районный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Городской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2 место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 </a:t>
                      </a: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Вошли в десятку (10)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Лыга Н.Л.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</a:tr>
            </a:tbl>
          </a:graphicData>
        </a:graphic>
      </p:graphicFrame>
      <p:sp>
        <p:nvSpPr>
          <p:cNvPr id="840" name="TextShape 3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FC78E776-B85C-4190-B125-9FE713098D2E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timing>
    <p:tnLst>
      <p:par>
        <p:cTn id="137" dur="indefinite" restart="never" nodeType="tmRoot">
          <p:childTnLst>
            <p:seq>
              <p:cTn id="13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TextShape 1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EBBD5B3D-68C1-4B02-9460-C2BB5D7BCBC0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60" name="CustomShape 2"/>
          <p:cNvSpPr/>
          <p:nvPr/>
        </p:nvSpPr>
        <p:spPr>
          <a:xfrm>
            <a:off x="1763640" y="189000"/>
            <a:ext cx="7129080" cy="9435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70c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Организация непрерывного процесса образования и воспитания ребёнка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61" name="CustomShape 3"/>
          <p:cNvSpPr/>
          <p:nvPr/>
        </p:nvSpPr>
        <p:spPr>
          <a:xfrm>
            <a:off x="324000" y="1557360"/>
            <a:ext cx="8388000" cy="4895640"/>
          </a:xfrm>
          <a:prstGeom prst="round2DiagRect">
            <a:avLst>
              <a:gd name="adj1" fmla="val 16667"/>
              <a:gd name="adj2" fmla="val 0"/>
            </a:avLst>
          </a:prstGeom>
          <a:ln>
            <a:rou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</p:sp>
      <p:pic>
        <p:nvPicPr>
          <p:cNvPr id="462" name="Picture 4" descr=""/>
          <p:cNvPicPr/>
          <p:nvPr/>
        </p:nvPicPr>
        <p:blipFill>
          <a:blip r:embed="rId1"/>
          <a:srcRect l="229" t="0" r="0" b="0"/>
          <a:stretch/>
        </p:blipFill>
        <p:spPr>
          <a:xfrm>
            <a:off x="395280" y="1989000"/>
            <a:ext cx="8208720" cy="4376520"/>
          </a:xfrm>
          <a:prstGeom prst="rect">
            <a:avLst/>
          </a:prstGeom>
          <a:ln w="9360">
            <a:noFill/>
          </a:ln>
        </p:spPr>
      </p:pic>
      <p:sp>
        <p:nvSpPr>
          <p:cNvPr id="463" name="CustomShape 4"/>
          <p:cNvSpPr/>
          <p:nvPr/>
        </p:nvSpPr>
        <p:spPr>
          <a:xfrm>
            <a:off x="395280" y="5950080"/>
            <a:ext cx="288720" cy="431280"/>
          </a:xfrm>
          <a:prstGeom prst="rtTriangle">
            <a:avLst/>
          </a:prstGeom>
          <a:ln>
            <a:rou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/>
        </p:style>
      </p:sp>
      <p:sp>
        <p:nvSpPr>
          <p:cNvPr id="464" name="CustomShape 5"/>
          <p:cNvSpPr/>
          <p:nvPr/>
        </p:nvSpPr>
        <p:spPr>
          <a:xfrm>
            <a:off x="7380360" y="5373720"/>
            <a:ext cx="1294920" cy="1079280"/>
          </a:xfrm>
          <a:prstGeom prst="round2DiagRect">
            <a:avLst>
              <a:gd name="adj1" fmla="val 16667"/>
              <a:gd name="adj2" fmla="val 0"/>
            </a:avLst>
          </a:prstGeom>
          <a:ln>
            <a:rou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/>
        </p:style>
      </p:sp>
    </p:spTree>
  </p:cSld>
  <p:timing>
    <p:tnLst>
      <p:par>
        <p:cTn id="13" dur="indefinite" restart="never" nodeType="tmRoot">
          <p:childTnLst>
            <p:seq>
              <p:cTn id="1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1" name="TextShape 1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2800" spc="-1" strike="noStrike">
                <a:solidFill>
                  <a:srgbClr val="5884b3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Результативность объединений дополнительного образования 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graphicFrame>
        <p:nvGraphicFramePr>
          <p:cNvPr id="842" name="Table 2"/>
          <p:cNvGraphicFramePr/>
          <p:nvPr/>
        </p:nvGraphicFramePr>
        <p:xfrm>
          <a:off x="467640" y="1700640"/>
          <a:ext cx="8208720" cy="3672000"/>
        </p:xfrm>
        <a:graphic>
          <a:graphicData uri="http://schemas.openxmlformats.org/drawingml/2006/table">
            <a:tbl>
              <a:tblPr/>
              <a:tblGrid>
                <a:gridCol w="1080000"/>
                <a:gridCol w="1584000"/>
                <a:gridCol w="1440000"/>
                <a:gridCol w="1800000"/>
                <a:gridCol w="1152000"/>
                <a:gridCol w="1152720"/>
              </a:tblGrid>
              <a:tr h="2608560"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Бальные танцы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Кузнецова Марина, Горицкий Максим, Газизянова Аделя, Кочнева Вера, 2а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Ибрагимова Ралина, 3а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«Кубок Казанского Кремля»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Международный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Дипломы 1 и 2 степени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Данилов А.В. (ЦДТ «Олимп»)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</a:tr>
              <a:tr h="1063440"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Юный аниматор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9б класс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Конкурс болельщиков «Заряд энергии»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Городской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2 место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Голубева С.Г.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</a:tr>
            </a:tbl>
          </a:graphicData>
        </a:graphic>
      </p:graphicFrame>
      <p:sp>
        <p:nvSpPr>
          <p:cNvPr id="843" name="TextShape 3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1A3FBFE6-4EFA-4F75-B15A-7F6BA269B27E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timing>
    <p:tnLst>
      <p:par>
        <p:cTn id="139" dur="indefinite" restart="never" nodeType="tmRoot">
          <p:childTnLst>
            <p:seq>
              <p:cTn id="14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4" name="TextShape 1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2800" spc="-1" strike="noStrike">
                <a:solidFill>
                  <a:srgbClr val="5884b3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Результативность объединений дополнительного образования 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graphicFrame>
        <p:nvGraphicFramePr>
          <p:cNvPr id="845" name="Table 2"/>
          <p:cNvGraphicFramePr/>
          <p:nvPr/>
        </p:nvGraphicFramePr>
        <p:xfrm>
          <a:off x="539640" y="1484640"/>
          <a:ext cx="8135640" cy="4752720"/>
        </p:xfrm>
        <a:graphic>
          <a:graphicData uri="http://schemas.openxmlformats.org/drawingml/2006/table">
            <a:tbl>
              <a:tblPr/>
              <a:tblGrid>
                <a:gridCol w="1017720"/>
                <a:gridCol w="1933560"/>
                <a:gridCol w="1525680"/>
                <a:gridCol w="1216440"/>
                <a:gridCol w="1118880"/>
                <a:gridCol w="1323360"/>
              </a:tblGrid>
              <a:tr h="668880">
                <a:tc>
                  <a:txBody>
                    <a:bodyPr lIns="55800" rIns="558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Секция, объединение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5800" marR="558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55800" rIns="558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Ф.И.О. участника, класс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5800" marR="558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55800" rIns="558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Конкурс, соревнование и др, дата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5800" marR="558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55800" rIns="558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Уровень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5800" marR="558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55800" rIns="558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Результат, участие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5800" marR="558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55800" rIns="558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Ф.И.О. педагога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5800" marR="558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</a:tr>
              <a:tr h="4083840">
                <a:tc>
                  <a:txBody>
                    <a:bodyPr lIns="55800" rIns="558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Бокс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5800" marR="558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Замалетдинов Ранис, 6б класс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Первенство Казани по боксу (2003-2004 г.рождения)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Открытый Турнир по Всестилевому каратэ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Традиционный юношеский турнир по боксу памяти Михаила Григорьевича Штейнгарта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Муниципальный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 </a:t>
                      </a: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Республиканский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1 место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 </a:t>
                      </a: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3 место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 </a:t>
                      </a: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1 место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55800" rIns="558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Хайруллин Р.М. ) ЦДТ «Олимп»)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5800" marR="558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</a:tr>
            </a:tbl>
          </a:graphicData>
        </a:graphic>
      </p:graphicFrame>
      <p:sp>
        <p:nvSpPr>
          <p:cNvPr id="846" name="TextShape 3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1B019D9D-A27B-49C3-843C-30B4D6FACBC9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timing>
    <p:tnLst>
      <p:par>
        <p:cTn id="141" dur="indefinite" restart="never" nodeType="tmRoot">
          <p:childTnLst>
            <p:seq>
              <p:cTn id="14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7" name="TextShape 1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2800" spc="-1" strike="noStrike">
                <a:solidFill>
                  <a:srgbClr val="5884b3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Результативность объединений дополнительного образования 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graphicFrame>
        <p:nvGraphicFramePr>
          <p:cNvPr id="848" name="Table 2"/>
          <p:cNvGraphicFramePr/>
          <p:nvPr/>
        </p:nvGraphicFramePr>
        <p:xfrm>
          <a:off x="683640" y="1628640"/>
          <a:ext cx="7776360" cy="4752000"/>
        </p:xfrm>
        <a:graphic>
          <a:graphicData uri="http://schemas.openxmlformats.org/drawingml/2006/table">
            <a:tbl>
              <a:tblPr/>
              <a:tblGrid>
                <a:gridCol w="999720"/>
                <a:gridCol w="1088280"/>
                <a:gridCol w="2309760"/>
                <a:gridCol w="1194840"/>
                <a:gridCol w="1099080"/>
                <a:gridCol w="1084680"/>
              </a:tblGrid>
              <a:tr h="780120">
                <a:tc>
                  <a:txBody>
                    <a:bodyPr lIns="55800" rIns="558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Секция, объединение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5800" marR="558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55800" rIns="558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Ф.И.О. участника, класс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5800" marR="558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55800" rIns="558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Конкурс, соревнование и др, дата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5800" marR="558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55800" rIns="558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Уровень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5800" marR="558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55800" rIns="558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Результат, участие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5800" marR="558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55800" rIns="558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Ф.И.О. педагога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5800" marR="558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</a:tr>
              <a:tr h="2387880">
                <a:tc>
                  <a:txBody>
                    <a:bodyPr lIns="55800" rIns="558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Бокс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5800" marR="558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Тазеев Ислам, 7а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Первенство Казани по боксу (2003-2004 г.рождения)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Традиционный юношеский турнир по боксу памяти Михаила Григорьевича Штейнгарта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Муниципальный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Республика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3 место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 </a:t>
                      </a: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3 место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 rowSpan="3">
                  <a:txBody>
                    <a:bodyPr lIns="55800" rIns="558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Хайруллин Р.М. ) ЦДТ «Олимп»)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5800" marR="558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</a:tr>
              <a:tr h="792000">
                <a:tc>
                  <a:tcPr marL="55800" marR="558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Поморцев Максим, 1в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Турнир «Борец-новичок» по спортивной борьбе панкратион (8-9 лет)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Республиканский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3 место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 vMerge="1">
                  <a:tcPr>
                    <a:solidFill>
                      <a:srgbClr val="729fcf"/>
                    </a:solidFill>
                  </a:tcPr>
                </a:tc>
              </a:tr>
              <a:tr h="792000">
                <a:tc>
                  <a:tcPr marL="55800" marR="558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Глухов Егор, 4б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Открытый ковер, посвященный 9 мая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Городской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1 место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</a:tr>
            </a:tbl>
          </a:graphicData>
        </a:graphic>
      </p:graphicFrame>
      <p:sp>
        <p:nvSpPr>
          <p:cNvPr id="849" name="TextShape 3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3042F7A7-5611-41E4-A5DA-29677AEEB4C4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timing>
    <p:tnLst>
      <p:par>
        <p:cTn id="143" dur="indefinite" restart="never" nodeType="tmRoot">
          <p:childTnLst>
            <p:seq>
              <p:cTn id="14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TextShape 1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2800" spc="-1" strike="noStrike">
                <a:solidFill>
                  <a:srgbClr val="5884b3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Результативность объединений дополнительного образования 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graphicFrame>
        <p:nvGraphicFramePr>
          <p:cNvPr id="851" name="Table 2"/>
          <p:cNvGraphicFramePr/>
          <p:nvPr/>
        </p:nvGraphicFramePr>
        <p:xfrm>
          <a:off x="611280" y="1268280"/>
          <a:ext cx="8137080" cy="4681080"/>
        </p:xfrm>
        <a:graphic>
          <a:graphicData uri="http://schemas.openxmlformats.org/drawingml/2006/table">
            <a:tbl>
              <a:tblPr/>
              <a:tblGrid>
                <a:gridCol w="1080360"/>
                <a:gridCol w="1152000"/>
                <a:gridCol w="2198520"/>
                <a:gridCol w="1184400"/>
                <a:gridCol w="1225440"/>
                <a:gridCol w="1296360"/>
              </a:tblGrid>
              <a:tr h="4681440">
                <a:tc>
                  <a:txBody>
                    <a:bodyPr lIns="52920" rIns="5292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Школьный театр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2920" marR="529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Селиверстова Анна, 8а класс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Юсупова Софья, 5б класс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XI городской экологический фестиваль сценического творчества школьников «Солнечный мост»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III Республиканский экологический фестиваль-конкурс «Солнечный мост»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Городской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Республика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2 место, номинация «Художественное слово»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Призер (3 место) в номинации «Художественное слово»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52920" rIns="5292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Родиолова М.В. (ЦДТ «Олимп»)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2920" marR="529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</a:tr>
            </a:tbl>
          </a:graphicData>
        </a:graphic>
      </p:graphicFrame>
      <p:sp>
        <p:nvSpPr>
          <p:cNvPr id="852" name="TextShape 3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5C92DFBE-2E8E-4162-A9BF-602858BE04EB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timing>
    <p:tnLst>
      <p:par>
        <p:cTn id="145" dur="indefinite" restart="never" nodeType="tmRoot">
          <p:childTnLst>
            <p:seq>
              <p:cTn id="14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3" name="TextShape 1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2800" spc="-1" strike="noStrike">
                <a:solidFill>
                  <a:srgbClr val="5884b3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Результативность объединений дополнительного образования 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graphicFrame>
        <p:nvGraphicFramePr>
          <p:cNvPr id="854" name="Table 2"/>
          <p:cNvGraphicFramePr/>
          <p:nvPr/>
        </p:nvGraphicFramePr>
        <p:xfrm>
          <a:off x="539640" y="1268640"/>
          <a:ext cx="8280720" cy="4576680"/>
        </p:xfrm>
        <a:graphic>
          <a:graphicData uri="http://schemas.openxmlformats.org/drawingml/2006/table">
            <a:tbl>
              <a:tblPr/>
              <a:tblGrid>
                <a:gridCol w="1080000"/>
                <a:gridCol w="1586160"/>
                <a:gridCol w="1757520"/>
                <a:gridCol w="1264320"/>
                <a:gridCol w="1152000"/>
                <a:gridCol w="1440720"/>
              </a:tblGrid>
              <a:tr h="1253520"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Декоративно-прикладное творчество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Насибуллина Зарина,4а (Роспись)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Курбанова Амира, 3б (Цветные нити)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Фаттахова Камилла, 4а (Текстиль)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III экологический фестиваль- конкурс детского и юношеского творчества «Зеленая планета»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Город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Лауреат 2 степени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Куприянова Г.Р. (ЦДТ Вахитовского района)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</a:tr>
              <a:tr h="1040040">
                <a:tc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Алиева Айсел, 3б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Всероссийский творческий конкурс, посвященный Дню матери «Дорогие наши мамы»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Федеральный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Лауреат 2 степени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</a:tr>
              <a:tr h="613080">
                <a:tc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Гараева Камиля, 4б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Всероссийский творческий конкурс «В мире сказок»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Федеральный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Диплом 1 степени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</a:tr>
              <a:tr h="613080">
                <a:tc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Ибрагимова Ралина, 3а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Всероссийский творческий конкурс «Весенний день»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Федеральный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Диплом 1 степени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</a:tr>
              <a:tr h="1253520">
                <a:tc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Гараева Камиля, 4а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Алиева Айсел, 3б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Насибуллина Зарина, 4а                      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Акимова Вика, 2а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Алиева Айсел, 3б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Конкурс изобразительного и декоративно-прикладного творчества «Новый год в сказку добрую зовет»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1 место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2 место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3 место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</a:tr>
            </a:tbl>
          </a:graphicData>
        </a:graphic>
      </p:graphicFrame>
      <p:sp>
        <p:nvSpPr>
          <p:cNvPr id="855" name="TextShape 3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1C606838-4AF3-4674-BDD1-2E082B960B16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timing>
    <p:tnLst>
      <p:par>
        <p:cTn id="147" dur="indefinite" restart="never" nodeType="tmRoot">
          <p:childTnLst>
            <p:seq>
              <p:cTn id="14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6" name="TextShape 1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2800" spc="-1" strike="noStrike">
                <a:solidFill>
                  <a:srgbClr val="5884b3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Результативность объединений дополнительного образования 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graphicFrame>
        <p:nvGraphicFramePr>
          <p:cNvPr id="857" name="Table 2"/>
          <p:cNvGraphicFramePr/>
          <p:nvPr/>
        </p:nvGraphicFramePr>
        <p:xfrm>
          <a:off x="323640" y="1556640"/>
          <a:ext cx="8496000" cy="3514680"/>
        </p:xfrm>
        <a:graphic>
          <a:graphicData uri="http://schemas.openxmlformats.org/drawingml/2006/table">
            <a:tbl>
              <a:tblPr/>
              <a:tblGrid>
                <a:gridCol w="647640"/>
                <a:gridCol w="2160000"/>
                <a:gridCol w="2448000"/>
                <a:gridCol w="1512000"/>
                <a:gridCol w="720000"/>
                <a:gridCol w="1008360"/>
              </a:tblGrid>
              <a:tr h="494640">
                <a:tc>
                  <a:txBody>
                    <a:bodyPr lIns="56880" rIns="5688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Каратэ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6880" marR="568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56880" rIns="5688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Кузяев Альфир, 5а, Садриев Бахтияр, 3б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6880" marR="568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56880" rIns="5688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Первенство спортивного клуба «САТОРИ» по каратэ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6880" marR="568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56880" rIns="5688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Город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6880" marR="568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56880" rIns="5688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3 место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6880" marR="568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56880" rIns="5688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Чепанов Н.В. (ЦВР)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6880" marR="568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</a:tr>
              <a:tr h="1367640">
                <a:tc>
                  <a:tcPr marL="56880" marR="568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56880" rIns="5688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Исхаков Сергей, 6а, Ибатуллин Амир, 2а, Перминов Искандер, 2а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Садриев Бахтияр, 3б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Садриев Бахтияр, 3б, Мухамадиев Булат, 3б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6880" marR="568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56880" rIns="5688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Первенство Советского района по всестилевому каратэ.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6880" marR="568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56880" rIns="5688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Город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6880" marR="568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56880" rIns="5688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1 место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2 место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3 место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6880" marR="568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cPr marL="56880" marR="568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</a:tr>
              <a:tr h="668880">
                <a:tc>
                  <a:tcPr marL="56880" marR="568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56880" rIns="5688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Перминов Искандер, 2а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Абдуханов Рустем, 1б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6880" marR="568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56880" rIns="5688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Первенство ЦДТ пос. Дербышки Сов. р-на по каратэ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6880" marR="568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56880" rIns="5688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Город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6880" marR="568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56880" rIns="5688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2 место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3 место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6880" marR="568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cPr marL="56880" marR="568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</a:tr>
              <a:tr h="1367640">
                <a:tc>
                  <a:tcPr marL="56880" marR="568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56880" rIns="5688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Садриев Бахтияр, 3б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Перминов Искандер, 2а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Исхаков Сергей, 6а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6880" marR="568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56880" rIns="5688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Первенство Регионального отделения союза каратэ-до России по Все-стилевому каратэ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6880" marR="568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56880" rIns="5688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Республика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6880" marR="568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56880" rIns="5688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1,2 место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3 место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2, 2 место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6880" marR="568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cPr marL="56880" marR="568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</a:tr>
            </a:tbl>
          </a:graphicData>
        </a:graphic>
      </p:graphicFrame>
      <p:sp>
        <p:nvSpPr>
          <p:cNvPr id="858" name="TextShape 3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64D5FB79-3A86-4667-AEFF-D44A4537AACC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timing>
    <p:tnLst>
      <p:par>
        <p:cTn id="149" dur="indefinite" restart="never" nodeType="tmRoot">
          <p:childTnLst>
            <p:seq>
              <p:cTn id="15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9" name="TextShape 1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2800" spc="-1" strike="noStrike">
                <a:solidFill>
                  <a:srgbClr val="5884b3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Результативность объединений дополнительного образования 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graphicFrame>
        <p:nvGraphicFramePr>
          <p:cNvPr id="860" name="Table 2"/>
          <p:cNvGraphicFramePr/>
          <p:nvPr/>
        </p:nvGraphicFramePr>
        <p:xfrm>
          <a:off x="611280" y="1628640"/>
          <a:ext cx="8137080" cy="2016000"/>
        </p:xfrm>
        <a:graphic>
          <a:graphicData uri="http://schemas.openxmlformats.org/drawingml/2006/table">
            <a:tbl>
              <a:tblPr/>
              <a:tblGrid>
                <a:gridCol w="792000"/>
                <a:gridCol w="2088360"/>
                <a:gridCol w="1440000"/>
                <a:gridCol w="1584000"/>
                <a:gridCol w="1152000"/>
                <a:gridCol w="1080720"/>
              </a:tblGrid>
              <a:tr h="1819440"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Бальные танцы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Сафин Булат,3а  и Соломина Дарья, 2а (пара)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Кочнева Вера, 2а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Газизянова Аделия, 2а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Горицкий Максим, 2а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Кузнецова Марина, 2а (пара)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Турнир по спортивным танцам на паркете «Встреча друзей»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Федеральный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Диплом 2 степени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Диплом 1 степени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Данилов А.В. (ЦДТ «Олимп»)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</a:tr>
              <a:tr h="2050560">
                <a:tc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Газизянова Аделия, 2а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Кочнева Вера, 2а, Ибрагимова Ралина, 3а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Гибадуллина Алина, 6а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Сафин Булат,3а  и Соломина Дарья, 2а (пара)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Гаптрахманова Диана, 6а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Соревнования «Новогоднее созвездие»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Республиканский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Диплом 1 степени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Диплом 2 степени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Диплом 1 степени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</a:tr>
            </a:tbl>
          </a:graphicData>
        </a:graphic>
      </p:graphicFrame>
      <p:sp>
        <p:nvSpPr>
          <p:cNvPr id="861" name="TextShape 3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B5E4CBD2-CFEF-44CE-9E96-0A36E7F39C5F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timing>
    <p:tnLst>
      <p:par>
        <p:cTn id="151" dur="indefinite" restart="never" nodeType="tmRoot">
          <p:childTnLst>
            <p:seq>
              <p:cTn id="15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2" name="TextShape 1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2800" spc="-1" strike="noStrike">
                <a:solidFill>
                  <a:srgbClr val="5884b3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Результативность объединений дополнительного образования 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graphicFrame>
        <p:nvGraphicFramePr>
          <p:cNvPr id="863" name="Table 2"/>
          <p:cNvGraphicFramePr/>
          <p:nvPr/>
        </p:nvGraphicFramePr>
        <p:xfrm>
          <a:off x="467640" y="1700640"/>
          <a:ext cx="8208720" cy="3672000"/>
        </p:xfrm>
        <a:graphic>
          <a:graphicData uri="http://schemas.openxmlformats.org/drawingml/2006/table">
            <a:tbl>
              <a:tblPr/>
              <a:tblGrid>
                <a:gridCol w="1080000"/>
                <a:gridCol w="1584000"/>
                <a:gridCol w="1440000"/>
                <a:gridCol w="1800000"/>
                <a:gridCol w="1152000"/>
                <a:gridCol w="1152720"/>
              </a:tblGrid>
              <a:tr h="2608560"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Бальные танцы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Кузнецова Марина, Горицкий Максим, Газизянова Аделя, Кочнева Вера, 2а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Ибрагимова Ралина, 3а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«Кубок Казанского Кремля»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Международный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Дипломы 1 и 2 степени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Данилов А.В. (ЦДТ «Олимп»)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</a:tr>
              <a:tr h="1063440"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Юный аниматор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9б класс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Конкурс болельщиков «Заряд энергии»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Городской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2 место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Голубева С.Г.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</a:tr>
            </a:tbl>
          </a:graphicData>
        </a:graphic>
      </p:graphicFrame>
      <p:sp>
        <p:nvSpPr>
          <p:cNvPr id="864" name="TextShape 3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18FC144E-D733-4811-AA86-DAB5B90AAB9B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timing>
    <p:tnLst>
      <p:par>
        <p:cTn id="153" dur="indefinite" restart="never" nodeType="tmRoot">
          <p:childTnLst>
            <p:seq>
              <p:cTn id="15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5" name="TextShape 1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2800" spc="-1" strike="noStrike">
                <a:solidFill>
                  <a:srgbClr val="5884b3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Результативность объединений дополнительного образования 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graphicFrame>
        <p:nvGraphicFramePr>
          <p:cNvPr id="866" name="Table 2"/>
          <p:cNvGraphicFramePr/>
          <p:nvPr/>
        </p:nvGraphicFramePr>
        <p:xfrm>
          <a:off x="395640" y="1628640"/>
          <a:ext cx="8352720" cy="2448000"/>
        </p:xfrm>
        <a:graphic>
          <a:graphicData uri="http://schemas.openxmlformats.org/drawingml/2006/table">
            <a:tbl>
              <a:tblPr/>
              <a:tblGrid>
                <a:gridCol w="936000"/>
                <a:gridCol w="1944000"/>
                <a:gridCol w="2016000"/>
                <a:gridCol w="1008000"/>
                <a:gridCol w="1368000"/>
                <a:gridCol w="1080720"/>
              </a:tblGrid>
              <a:tr h="1023120"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Футбол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Никитин Дмитрий, 5а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 </a:t>
                      </a:r>
                      <a:r>
                        <a:rPr b="1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Соревнования по футболу «Игра «300»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Район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Город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1 место (командное)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3 место (командное)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Гимаев Р.К. (ЦВР)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</a:tr>
              <a:tr h="2872800">
                <a:tc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Команда гимназии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Сидоров Никита, Борисов Антон, Демошин Женя, 6а;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Кузяев Альфир, Никитин Дима, Никитин Алмаз, Хаматзянов Булат, 5а; Носов Данил, Глухов Егор, 4б; Засыпкин Илья, 3а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Соревнования по футболу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«Кожаный мяч»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Район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3 место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  <a:tc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9d8aa"/>
                    </a:solidFill>
                  </a:tcPr>
                </a:tc>
              </a:tr>
            </a:tbl>
          </a:graphicData>
        </a:graphic>
      </p:graphicFrame>
      <p:sp>
        <p:nvSpPr>
          <p:cNvPr id="867" name="TextShape 3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951194DE-AE35-4C4B-87E8-77C134FAA420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timing>
    <p:tnLst>
      <p:par>
        <p:cTn id="155" dur="indefinite" restart="never" nodeType="tmRoot">
          <p:childTnLst>
            <p:seq>
              <p:cTn id="15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8" name="TextShape 1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28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Результаты итоговой аттестации учащихся 9-х классов </a:t>
            </a:r>
            <a:r>
              <a:rPr b="1" lang="en-US" sz="28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r>
              <a:rPr b="1" lang="en-US" sz="28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за 2016-2017 учебный год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graphicFrame>
        <p:nvGraphicFramePr>
          <p:cNvPr id="869" name="Table 2"/>
          <p:cNvGraphicFramePr/>
          <p:nvPr/>
        </p:nvGraphicFramePr>
        <p:xfrm>
          <a:off x="457200" y="1600200"/>
          <a:ext cx="8229240" cy="4078800"/>
        </p:xfrm>
        <a:graphic>
          <a:graphicData uri="http://schemas.openxmlformats.org/drawingml/2006/table">
            <a:tbl>
              <a:tblPr/>
              <a:tblGrid>
                <a:gridCol w="2242440"/>
                <a:gridCol w="1512000"/>
                <a:gridCol w="576000"/>
                <a:gridCol w="648000"/>
                <a:gridCol w="648000"/>
                <a:gridCol w="545040"/>
                <a:gridCol w="1110600"/>
                <a:gridCol w="947160"/>
              </a:tblGrid>
              <a:tr h="928800"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Предмет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Количество сдававших экзамен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5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4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3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2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Качество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Успеваемость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</a:tr>
              <a:tr h="402840"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Русский язык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50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17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20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13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73,47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100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</a:tr>
              <a:tr h="402840"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Математика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50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4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36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10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81,63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100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</a:tr>
              <a:tr h="402840"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Физика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2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2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100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100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</a:tr>
              <a:tr h="402840"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Биология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31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14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17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45,16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100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</a:tr>
              <a:tr h="402840"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Химия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3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2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1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66,67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100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</a:tr>
              <a:tr h="402840"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Информатика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7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1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3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3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57,14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100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</a:tr>
              <a:tr h="402840"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География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31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8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16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7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77,42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100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</a:tr>
              <a:tr h="402840"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Английский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1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1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100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100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</a:tr>
              <a:tr h="402840"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История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2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2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100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100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</a:tr>
              <a:tr h="402840"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Общество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21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9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12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42,86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100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</a:tr>
            </a:tbl>
          </a:graphicData>
        </a:graphic>
      </p:graphicFrame>
      <p:sp>
        <p:nvSpPr>
          <p:cNvPr id="870" name="TextShape 3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7E84474F-89F5-4E62-A001-BAEF1DE067D2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timing>
    <p:tnLst>
      <p:par>
        <p:cTn id="157" dur="indefinite" restart="never" nodeType="tmRoot">
          <p:childTnLst>
            <p:seq>
              <p:cTn id="15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TextShape 1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3600" spc="-1" strike="noStrike">
                <a:solidFill>
                  <a:srgbClr val="0070c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Особенности образовательного процесса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66" name="CustomShape 2"/>
          <p:cNvSpPr/>
          <p:nvPr/>
        </p:nvSpPr>
        <p:spPr>
          <a:xfrm>
            <a:off x="1403640" y="1412640"/>
            <a:ext cx="6248160" cy="990360"/>
          </a:xfrm>
          <a:prstGeom prst="roundRect">
            <a:avLst>
              <a:gd name="adj" fmla="val 17509"/>
            </a:avLst>
          </a:prstGeom>
          <a:solidFill>
            <a:srgbClr val="ffc000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67" name="CustomShape 3"/>
          <p:cNvSpPr/>
          <p:nvPr/>
        </p:nvSpPr>
        <p:spPr>
          <a:xfrm>
            <a:off x="1419120" y="2122560"/>
            <a:ext cx="6225120" cy="236880"/>
          </a:xfrm>
          <a:prstGeom prst="roundRect">
            <a:avLst>
              <a:gd name="adj" fmla="val 50000"/>
            </a:avLst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68" name="CustomShape 4"/>
          <p:cNvSpPr/>
          <p:nvPr/>
        </p:nvSpPr>
        <p:spPr>
          <a:xfrm>
            <a:off x="1419120" y="1443600"/>
            <a:ext cx="6225120" cy="236880"/>
          </a:xfrm>
          <a:prstGeom prst="roundRect">
            <a:avLst>
              <a:gd name="adj" fmla="val 50000"/>
            </a:avLst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69" name="CustomShape 5"/>
          <p:cNvSpPr/>
          <p:nvPr/>
        </p:nvSpPr>
        <p:spPr>
          <a:xfrm>
            <a:off x="1174680" y="1184400"/>
            <a:ext cx="610920" cy="607680"/>
          </a:xfrm>
          <a:prstGeom prst="ellipse">
            <a:avLst/>
          </a:prstGeom>
          <a:solidFill>
            <a:srgbClr val="808080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70" name="CustomShape 6"/>
          <p:cNvSpPr/>
          <p:nvPr/>
        </p:nvSpPr>
        <p:spPr>
          <a:xfrm>
            <a:off x="1187280" y="1193760"/>
            <a:ext cx="585360" cy="585360"/>
          </a:xfrm>
          <a:prstGeom prst="ellipse">
            <a:avLst/>
          </a:prstGeom>
          <a:gradFill>
            <a:gsLst>
              <a:gs pos="0">
                <a:srgbClr val="636869"/>
              </a:gs>
              <a:gs pos="100000">
                <a:srgbClr val="d6e1e2"/>
              </a:gs>
            </a:gsLst>
            <a:lin ang="54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71" name="CustomShape 7"/>
          <p:cNvSpPr/>
          <p:nvPr/>
        </p:nvSpPr>
        <p:spPr>
          <a:xfrm>
            <a:off x="1195560" y="1197000"/>
            <a:ext cx="569520" cy="571320"/>
          </a:xfrm>
          <a:prstGeom prst="ellipse">
            <a:avLst/>
          </a:prstGeom>
          <a:gradFill>
            <a:gsLst>
              <a:gs pos="0">
                <a:srgbClr val="d6e1e2">
                  <a:alpha val="0"/>
                </a:srgbClr>
              </a:gs>
              <a:gs pos="100000">
                <a:srgbClr val="f1f5f5"/>
              </a:gs>
            </a:gsLst>
            <a:lin ang="54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72" name="CustomShape 8"/>
          <p:cNvSpPr/>
          <p:nvPr/>
        </p:nvSpPr>
        <p:spPr>
          <a:xfrm>
            <a:off x="1201680" y="1201680"/>
            <a:ext cx="542520" cy="534600"/>
          </a:xfrm>
          <a:prstGeom prst="ellipse">
            <a:avLst/>
          </a:prstGeom>
          <a:gradFill>
            <a:gsLst>
              <a:gs pos="0">
                <a:srgbClr val="aab2b3"/>
              </a:gs>
              <a:gs pos="100000">
                <a:srgbClr val="d6e1e2">
                  <a:alpha val="48000"/>
                </a:srgbClr>
              </a:gs>
            </a:gsLst>
            <a:lin ang="54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73" name="CustomShape 9"/>
          <p:cNvSpPr/>
          <p:nvPr/>
        </p:nvSpPr>
        <p:spPr>
          <a:xfrm>
            <a:off x="1231920" y="1217520"/>
            <a:ext cx="483840" cy="433080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rgbClr val="d6e1e2">
                  <a:alpha val="38000"/>
                </a:srgbClr>
              </a:gs>
            </a:gsLst>
            <a:lin ang="54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74" name="CustomShape 10"/>
          <p:cNvSpPr/>
          <p:nvPr/>
        </p:nvSpPr>
        <p:spPr>
          <a:xfrm>
            <a:off x="1282680" y="1254240"/>
            <a:ext cx="380520" cy="4561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80808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75" name="CustomShape 11"/>
          <p:cNvSpPr/>
          <p:nvPr/>
        </p:nvSpPr>
        <p:spPr>
          <a:xfrm>
            <a:off x="1403280" y="2657520"/>
            <a:ext cx="6248160" cy="990360"/>
          </a:xfrm>
          <a:prstGeom prst="roundRect">
            <a:avLst>
              <a:gd name="adj" fmla="val 17509"/>
            </a:avLst>
          </a:prstGeom>
          <a:gradFill>
            <a:gsLst>
              <a:gs pos="0">
                <a:schemeClr val="hlink"/>
              </a:gs>
              <a:gs pos="50000">
                <a:schemeClr val="hlink">
                  <a:gamma val="-1"/>
                  <a:shade val="89020"/>
                  <a:invGamma val="-1"/>
                </a:schemeClr>
              </a:gs>
              <a:gs pos="100000">
                <a:schemeClr val="hlink"/>
              </a:gs>
            </a:gsLst>
            <a:lin ang="54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76" name="CustomShape 12"/>
          <p:cNvSpPr/>
          <p:nvPr/>
        </p:nvSpPr>
        <p:spPr>
          <a:xfrm>
            <a:off x="1418760" y="3369600"/>
            <a:ext cx="6225120" cy="23688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hlink">
                  <a:alpha val="0"/>
                </a:schemeClr>
              </a:gs>
              <a:gs pos="100000">
                <a:schemeClr val="hlink">
                  <a:gamma val="-1"/>
                  <a:tint val="41176"/>
                  <a:invGamma val="-1"/>
                </a:schemeClr>
              </a:gs>
            </a:gsLst>
            <a:lin ang="54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77" name="CustomShape 13"/>
          <p:cNvSpPr/>
          <p:nvPr/>
        </p:nvSpPr>
        <p:spPr>
          <a:xfrm>
            <a:off x="1418760" y="2688480"/>
            <a:ext cx="6225120" cy="23688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hlink">
                  <a:gamma val="-1"/>
                  <a:tint val="33333"/>
                  <a:invGamma val="-1"/>
                </a:schemeClr>
              </a:gs>
              <a:gs pos="100000">
                <a:schemeClr val="hlink">
                  <a:alpha val="0"/>
                </a:schemeClr>
              </a:gs>
            </a:gsLst>
            <a:lin ang="54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78" name="CustomShape 14"/>
          <p:cNvSpPr/>
          <p:nvPr/>
        </p:nvSpPr>
        <p:spPr>
          <a:xfrm>
            <a:off x="1174680" y="2428920"/>
            <a:ext cx="610920" cy="607680"/>
          </a:xfrm>
          <a:prstGeom prst="ellipse">
            <a:avLst/>
          </a:prstGeom>
          <a:solidFill>
            <a:srgbClr val="808080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79" name="CustomShape 15"/>
          <p:cNvSpPr/>
          <p:nvPr/>
        </p:nvSpPr>
        <p:spPr>
          <a:xfrm>
            <a:off x="1187280" y="2438280"/>
            <a:ext cx="585360" cy="585360"/>
          </a:xfrm>
          <a:prstGeom prst="ellipse">
            <a:avLst/>
          </a:prstGeom>
          <a:gradFill>
            <a:gsLst>
              <a:gs pos="0">
                <a:srgbClr val="636869"/>
              </a:gs>
              <a:gs pos="100000">
                <a:srgbClr val="d6e1e2"/>
              </a:gs>
            </a:gsLst>
            <a:lin ang="54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80" name="CustomShape 16"/>
          <p:cNvSpPr/>
          <p:nvPr/>
        </p:nvSpPr>
        <p:spPr>
          <a:xfrm>
            <a:off x="1195560" y="2441520"/>
            <a:ext cx="569520" cy="571320"/>
          </a:xfrm>
          <a:prstGeom prst="ellipse">
            <a:avLst/>
          </a:prstGeom>
          <a:gradFill>
            <a:gsLst>
              <a:gs pos="0">
                <a:srgbClr val="d6e1e2">
                  <a:alpha val="0"/>
                </a:srgbClr>
              </a:gs>
              <a:gs pos="100000">
                <a:srgbClr val="f1f5f5"/>
              </a:gs>
            </a:gsLst>
            <a:lin ang="54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81" name="CustomShape 17"/>
          <p:cNvSpPr/>
          <p:nvPr/>
        </p:nvSpPr>
        <p:spPr>
          <a:xfrm>
            <a:off x="1201680" y="2446200"/>
            <a:ext cx="542520" cy="534600"/>
          </a:xfrm>
          <a:prstGeom prst="ellipse">
            <a:avLst/>
          </a:prstGeom>
          <a:gradFill>
            <a:gsLst>
              <a:gs pos="0">
                <a:srgbClr val="aab2b3"/>
              </a:gs>
              <a:gs pos="100000">
                <a:srgbClr val="d6e1e2">
                  <a:alpha val="48000"/>
                </a:srgbClr>
              </a:gs>
            </a:gsLst>
            <a:lin ang="54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82" name="CustomShape 18"/>
          <p:cNvSpPr/>
          <p:nvPr/>
        </p:nvSpPr>
        <p:spPr>
          <a:xfrm>
            <a:off x="1231920" y="2462040"/>
            <a:ext cx="483840" cy="433080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rgbClr val="d6e1e2">
                  <a:alpha val="38000"/>
                </a:srgbClr>
              </a:gs>
            </a:gsLst>
            <a:lin ang="54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83" name="CustomShape 19"/>
          <p:cNvSpPr/>
          <p:nvPr/>
        </p:nvSpPr>
        <p:spPr>
          <a:xfrm>
            <a:off x="1282680" y="2498760"/>
            <a:ext cx="380520" cy="4561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80808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84" name="CustomShape 20"/>
          <p:cNvSpPr/>
          <p:nvPr/>
        </p:nvSpPr>
        <p:spPr>
          <a:xfrm>
            <a:off x="1403280" y="3968640"/>
            <a:ext cx="6248160" cy="990360"/>
          </a:xfrm>
          <a:prstGeom prst="roundRect">
            <a:avLst>
              <a:gd name="adj" fmla="val 17509"/>
            </a:avLst>
          </a:prstGeom>
          <a:gradFill>
            <a:gsLst>
              <a:gs pos="0">
                <a:schemeClr val="accent1"/>
              </a:gs>
              <a:gs pos="50000">
                <a:schemeClr val="accent1">
                  <a:gamma val="-1"/>
                  <a:shade val="92157"/>
                  <a:invGamma val="-1"/>
                </a:schemeClr>
              </a:gs>
              <a:gs pos="100000">
                <a:schemeClr val="accent1"/>
              </a:gs>
            </a:gsLst>
            <a:lin ang="54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85" name="CustomShape 21"/>
          <p:cNvSpPr/>
          <p:nvPr/>
        </p:nvSpPr>
        <p:spPr>
          <a:xfrm>
            <a:off x="1418760" y="4680720"/>
            <a:ext cx="6225120" cy="23688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gamma val="-1"/>
                  <a:tint val="41176"/>
                  <a:invGamma val="-1"/>
                </a:schemeClr>
              </a:gs>
            </a:gsLst>
            <a:lin ang="54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86" name="CustomShape 22"/>
          <p:cNvSpPr/>
          <p:nvPr/>
        </p:nvSpPr>
        <p:spPr>
          <a:xfrm>
            <a:off x="1418760" y="3999600"/>
            <a:ext cx="6225120" cy="23688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gamma val="-1"/>
                  <a:tint val="33333"/>
                  <a:invGamma val="-1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87" name="CustomShape 23"/>
          <p:cNvSpPr/>
          <p:nvPr/>
        </p:nvSpPr>
        <p:spPr>
          <a:xfrm>
            <a:off x="1174680" y="3740040"/>
            <a:ext cx="610920" cy="607680"/>
          </a:xfrm>
          <a:prstGeom prst="ellipse">
            <a:avLst/>
          </a:prstGeom>
          <a:solidFill>
            <a:srgbClr val="808080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88" name="CustomShape 24"/>
          <p:cNvSpPr/>
          <p:nvPr/>
        </p:nvSpPr>
        <p:spPr>
          <a:xfrm>
            <a:off x="1187280" y="3749760"/>
            <a:ext cx="585360" cy="585360"/>
          </a:xfrm>
          <a:prstGeom prst="ellipse">
            <a:avLst/>
          </a:prstGeom>
          <a:gradFill>
            <a:gsLst>
              <a:gs pos="0">
                <a:srgbClr val="636869"/>
              </a:gs>
              <a:gs pos="100000">
                <a:srgbClr val="d6e1e2"/>
              </a:gs>
            </a:gsLst>
            <a:lin ang="54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89" name="CustomShape 25"/>
          <p:cNvSpPr/>
          <p:nvPr/>
        </p:nvSpPr>
        <p:spPr>
          <a:xfrm>
            <a:off x="1195560" y="3753000"/>
            <a:ext cx="569520" cy="571320"/>
          </a:xfrm>
          <a:prstGeom prst="ellipse">
            <a:avLst/>
          </a:prstGeom>
          <a:gradFill>
            <a:gsLst>
              <a:gs pos="0">
                <a:srgbClr val="d6e1e2">
                  <a:alpha val="0"/>
                </a:srgbClr>
              </a:gs>
              <a:gs pos="100000">
                <a:srgbClr val="f1f5f5"/>
              </a:gs>
            </a:gsLst>
            <a:lin ang="54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90" name="CustomShape 26"/>
          <p:cNvSpPr/>
          <p:nvPr/>
        </p:nvSpPr>
        <p:spPr>
          <a:xfrm>
            <a:off x="1201680" y="3757680"/>
            <a:ext cx="542520" cy="534600"/>
          </a:xfrm>
          <a:prstGeom prst="ellipse">
            <a:avLst/>
          </a:prstGeom>
          <a:gradFill>
            <a:gsLst>
              <a:gs pos="0">
                <a:srgbClr val="aab2b3"/>
              </a:gs>
              <a:gs pos="100000">
                <a:srgbClr val="d6e1e2">
                  <a:alpha val="48000"/>
                </a:srgbClr>
              </a:gs>
            </a:gsLst>
            <a:lin ang="54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91" name="CustomShape 27"/>
          <p:cNvSpPr/>
          <p:nvPr/>
        </p:nvSpPr>
        <p:spPr>
          <a:xfrm>
            <a:off x="1231920" y="3773520"/>
            <a:ext cx="483840" cy="433080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rgbClr val="d6e1e2">
                  <a:alpha val="38000"/>
                </a:srgbClr>
              </a:gs>
            </a:gsLst>
            <a:lin ang="54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92" name="CustomShape 28"/>
          <p:cNvSpPr/>
          <p:nvPr/>
        </p:nvSpPr>
        <p:spPr>
          <a:xfrm>
            <a:off x="1282680" y="3809880"/>
            <a:ext cx="380520" cy="4561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80808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93" name="CustomShape 29"/>
          <p:cNvSpPr/>
          <p:nvPr/>
        </p:nvSpPr>
        <p:spPr>
          <a:xfrm>
            <a:off x="1908000" y="1484280"/>
            <a:ext cx="5638320" cy="82044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Учреждение работает в одну смену в условиях 5-дневной рабочей недели для 1-х классов и 6-дневной рабочей недели для 2-11 классов.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94" name="CustomShape 30"/>
          <p:cNvSpPr/>
          <p:nvPr/>
        </p:nvSpPr>
        <p:spPr>
          <a:xfrm>
            <a:off x="1835280" y="2781360"/>
            <a:ext cx="5638320" cy="82044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Продолжительность уроков: в 1 классе : 30 мин. 1 четверть; 35 мин. 2 четверть; 45 мин. 3-4 четверти;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45 мин. 2-11 классы 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95" name="CustomShape 31"/>
          <p:cNvSpPr/>
          <p:nvPr/>
        </p:nvSpPr>
        <p:spPr>
          <a:xfrm>
            <a:off x="1835280" y="4076640"/>
            <a:ext cx="5638320" cy="82044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1-4 классы обучаются в режиме полного дня с обязательным пребыванием до 16.00 (группа продлённого дня).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96" name="CustomShape 32"/>
          <p:cNvSpPr/>
          <p:nvPr/>
        </p:nvSpPr>
        <p:spPr>
          <a:xfrm>
            <a:off x="1403640" y="5301360"/>
            <a:ext cx="6248160" cy="990360"/>
          </a:xfrm>
          <a:prstGeom prst="roundRect">
            <a:avLst>
              <a:gd name="adj" fmla="val 17509"/>
            </a:avLst>
          </a:prstGeom>
          <a:solidFill>
            <a:srgbClr val="00b0f0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97" name="CustomShape 33"/>
          <p:cNvSpPr/>
          <p:nvPr/>
        </p:nvSpPr>
        <p:spPr>
          <a:xfrm>
            <a:off x="1419120" y="6011280"/>
            <a:ext cx="6225120" cy="236880"/>
          </a:xfrm>
          <a:prstGeom prst="roundRect">
            <a:avLst>
              <a:gd name="adj" fmla="val 50000"/>
            </a:avLst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98" name="CustomShape 34"/>
          <p:cNvSpPr/>
          <p:nvPr/>
        </p:nvSpPr>
        <p:spPr>
          <a:xfrm>
            <a:off x="1419120" y="5332320"/>
            <a:ext cx="6225120" cy="236880"/>
          </a:xfrm>
          <a:prstGeom prst="roundRect">
            <a:avLst>
              <a:gd name="adj" fmla="val 50000"/>
            </a:avLst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99" name="CustomShape 35"/>
          <p:cNvSpPr/>
          <p:nvPr/>
        </p:nvSpPr>
        <p:spPr>
          <a:xfrm>
            <a:off x="1258920" y="5157720"/>
            <a:ext cx="610920" cy="607680"/>
          </a:xfrm>
          <a:prstGeom prst="ellipse">
            <a:avLst/>
          </a:prstGeom>
          <a:solidFill>
            <a:srgbClr val="808080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00" name="CustomShape 36"/>
          <p:cNvSpPr/>
          <p:nvPr/>
        </p:nvSpPr>
        <p:spPr>
          <a:xfrm>
            <a:off x="1271520" y="5167440"/>
            <a:ext cx="585360" cy="585360"/>
          </a:xfrm>
          <a:prstGeom prst="ellipse">
            <a:avLst/>
          </a:prstGeom>
          <a:gradFill>
            <a:gsLst>
              <a:gs pos="0">
                <a:srgbClr val="636869"/>
              </a:gs>
              <a:gs pos="100000">
                <a:srgbClr val="d6e1e2"/>
              </a:gs>
            </a:gsLst>
            <a:lin ang="54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01" name="CustomShape 37"/>
          <p:cNvSpPr/>
          <p:nvPr/>
        </p:nvSpPr>
        <p:spPr>
          <a:xfrm>
            <a:off x="1279440" y="5170320"/>
            <a:ext cx="569520" cy="570960"/>
          </a:xfrm>
          <a:prstGeom prst="ellipse">
            <a:avLst/>
          </a:prstGeom>
          <a:gradFill>
            <a:gsLst>
              <a:gs pos="0">
                <a:srgbClr val="d6e1e2">
                  <a:alpha val="0"/>
                </a:srgbClr>
              </a:gs>
              <a:gs pos="100000">
                <a:srgbClr val="f1f5f5"/>
              </a:gs>
            </a:gsLst>
            <a:lin ang="54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02" name="CustomShape 38"/>
          <p:cNvSpPr/>
          <p:nvPr/>
        </p:nvSpPr>
        <p:spPr>
          <a:xfrm>
            <a:off x="1285920" y="5175360"/>
            <a:ext cx="542520" cy="534600"/>
          </a:xfrm>
          <a:prstGeom prst="ellipse">
            <a:avLst/>
          </a:prstGeom>
          <a:gradFill>
            <a:gsLst>
              <a:gs pos="0">
                <a:srgbClr val="aab2b3"/>
              </a:gs>
              <a:gs pos="100000">
                <a:srgbClr val="d6e1e2">
                  <a:alpha val="48000"/>
                </a:srgbClr>
              </a:gs>
            </a:gsLst>
            <a:lin ang="54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03" name="CustomShape 39"/>
          <p:cNvSpPr/>
          <p:nvPr/>
        </p:nvSpPr>
        <p:spPr>
          <a:xfrm>
            <a:off x="1316160" y="5191200"/>
            <a:ext cx="483840" cy="433080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rgbClr val="d6e1e2">
                  <a:alpha val="38000"/>
                </a:srgbClr>
              </a:gs>
            </a:gsLst>
            <a:lin ang="54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04" name="CustomShape 40"/>
          <p:cNvSpPr/>
          <p:nvPr/>
        </p:nvSpPr>
        <p:spPr>
          <a:xfrm>
            <a:off x="1332000" y="5229360"/>
            <a:ext cx="380520" cy="4561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80808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4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05" name="CustomShape 41"/>
          <p:cNvSpPr/>
          <p:nvPr/>
        </p:nvSpPr>
        <p:spPr>
          <a:xfrm>
            <a:off x="1844640" y="5499000"/>
            <a:ext cx="5638320" cy="577080"/>
          </a:xfrm>
          <a:prstGeom prst="rect">
            <a:avLst/>
          </a:prstGeom>
          <a:solidFill>
            <a:srgbClr val="00b0f0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Режим работы работников регламентируется правилами внутреннего трудового распорядка.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5" dur="indefinite" restart="never" nodeType="tmRoot">
          <p:childTnLst>
            <p:seq>
              <p:cTn id="1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1" name="TextShape 1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28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Результаты итоговой аттестации учащихся 11-х классов 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graphicFrame>
        <p:nvGraphicFramePr>
          <p:cNvPr id="872" name="Table 2"/>
          <p:cNvGraphicFramePr/>
          <p:nvPr/>
        </p:nvGraphicFramePr>
        <p:xfrm>
          <a:off x="457200" y="1600200"/>
          <a:ext cx="8229240" cy="1112040"/>
        </p:xfrm>
        <a:graphic>
          <a:graphicData uri="http://schemas.openxmlformats.org/drawingml/2006/table">
            <a:tbl>
              <a:tblPr/>
              <a:tblGrid>
                <a:gridCol w="2602440"/>
                <a:gridCol w="2191680"/>
                <a:gridCol w="1717560"/>
                <a:gridCol w="1717560"/>
              </a:tblGrid>
              <a:tr h="928800"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Предмет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Количество сдававших экзамен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Средний балл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Не прошли минимальный порог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</a:tr>
              <a:tr h="463680"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Русский язык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24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76,8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</a:tr>
              <a:tr h="463680"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Математика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24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49,3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</a:tr>
            </a:tbl>
          </a:graphicData>
        </a:graphic>
      </p:graphicFrame>
      <p:sp>
        <p:nvSpPr>
          <p:cNvPr id="873" name="TextShape 3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9B4DB2B6-2AD0-4F91-BE29-9C285F4FD6F2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874" name="CustomShape 4"/>
          <p:cNvSpPr/>
          <p:nvPr/>
        </p:nvSpPr>
        <p:spPr>
          <a:xfrm>
            <a:off x="581040" y="3789360"/>
            <a:ext cx="5929560" cy="28335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ru-RU" sz="1800" spc="-1" strike="noStrike" u="sng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Максимальные баллы: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Русский язык –</a:t>
            </a:r>
            <a:r>
              <a:rPr b="1" lang="ru-RU" sz="1800" spc="-1" strike="noStrike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88 баллов </a:t>
            </a: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(учитель </a:t>
            </a:r>
            <a:r>
              <a:rPr b="1" lang="ru-RU" sz="1800" spc="-1" strike="noStrike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Шевелева А.В.)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Математика –</a:t>
            </a:r>
            <a:r>
              <a:rPr b="1" lang="ru-RU" sz="18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80 </a:t>
            </a:r>
            <a:r>
              <a:rPr b="1" lang="ru-RU" sz="1800" spc="-1" strike="noStrike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балла </a:t>
            </a: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(учитель </a:t>
            </a:r>
            <a:r>
              <a:rPr b="1" lang="ru-RU" sz="1800" spc="-1" strike="noStrike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Кварацхелия Т.К.)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Набрали от 80-100 баллов – 14 человек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Золотая медаль – Шапеева Ан В.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59" dur="indefinite" restart="never" nodeType="tmRoot">
          <p:childTnLst>
            <p:seq>
              <p:cTn id="16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75" name="Table 1"/>
          <p:cNvGraphicFramePr/>
          <p:nvPr/>
        </p:nvGraphicFramePr>
        <p:xfrm>
          <a:off x="457200" y="1600200"/>
          <a:ext cx="8229240" cy="3337200"/>
        </p:xfrm>
        <a:graphic>
          <a:graphicData uri="http://schemas.openxmlformats.org/drawingml/2006/table">
            <a:tbl>
              <a:tblPr/>
              <a:tblGrid>
                <a:gridCol w="2458440"/>
                <a:gridCol w="2088000"/>
                <a:gridCol w="1625040"/>
                <a:gridCol w="2057760"/>
              </a:tblGrid>
              <a:tr h="928800"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Предмет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Количество сдававших экзамен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Средний балл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Не прошли минимальный порог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5b80b"/>
                    </a:solidFill>
                  </a:tcPr>
                </a:tc>
              </a:tr>
              <a:tr h="463680"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Литература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1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100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</a:tr>
              <a:tr h="463680"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История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3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51,7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</a:tr>
              <a:tr h="463680"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Биология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9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56,0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</a:tr>
              <a:tr h="463680"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Химия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6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56,3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</a:tr>
              <a:tr h="463680"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Английский язык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1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78,0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</a:tr>
              <a:tr h="463680"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Обществознание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7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58,1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</a:tr>
              <a:tr h="463680"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Физика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5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52,2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be6cc"/>
                    </a:solidFill>
                  </a:tcPr>
                </a:tc>
              </a:tr>
              <a:tr h="428760"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df2e7"/>
                    </a:solidFill>
                  </a:tcPr>
                </a:tc>
              </a:tr>
            </a:tbl>
          </a:graphicData>
        </a:graphic>
      </p:graphicFrame>
      <p:sp>
        <p:nvSpPr>
          <p:cNvPr id="876" name="TextShape 2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D6B2B760-F4CA-4F14-BB2E-B419CF168270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877" name="TextShape 3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28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Результаты итоговой аттестации учащихся 11-х классов 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61" dur="indefinite" restart="never" nodeType="tmRoot">
          <p:childTnLst>
            <p:seq>
              <p:cTn id="16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8" name="TextShape 1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>
              <a:lnSpc>
                <a:spcPct val="100000"/>
              </a:lnSpc>
            </a:pPr>
            <a:r>
              <a:rPr b="1" lang="en-US" sz="36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          </a:t>
            </a:r>
            <a:r>
              <a:rPr b="1" lang="en-US" sz="36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Monotype Corsiva"/>
              </a:rPr>
              <a:t>Наша гордость </a:t>
            </a:r>
            <a:r>
              <a:rPr b="1" lang="en-US" sz="36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Monotype Corsiva"/>
              </a:rPr>
              <a:t>
</a:t>
            </a:r>
            <a:r>
              <a:rPr b="1" lang="en-US" sz="36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Monotype Corsiva"/>
              </a:rPr>
              <a:t>Корнилова Даша и Андреева Настя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79" name="TextShape 2"/>
          <p:cNvSpPr txBox="1"/>
          <p:nvPr/>
        </p:nvSpPr>
        <p:spPr>
          <a:xfrm>
            <a:off x="457200" y="1600200"/>
            <a:ext cx="8229240" cy="47239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80" name="TextShape 3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4BA9CB1E-78DD-4D91-81B3-4DBB0F2363BE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pic>
        <p:nvPicPr>
          <p:cNvPr id="881" name="Picture 2" descr=""/>
          <p:cNvPicPr/>
          <p:nvPr/>
        </p:nvPicPr>
        <p:blipFill>
          <a:blip r:embed="rId1"/>
          <a:stretch/>
        </p:blipFill>
        <p:spPr>
          <a:xfrm>
            <a:off x="1692360" y="1773360"/>
            <a:ext cx="6227280" cy="415728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163" dur="indefinite" restart="never" nodeType="tmRoot">
          <p:childTnLst>
            <p:seq>
              <p:cTn id="16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2" name="TextShape 1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36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Социальная активность и внешние связи 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83" name="TextShape 2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4FA0FAD8-A987-44CC-9733-88791679EEEC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884" name="TextShape 3"/>
          <p:cNvSpPr txBox="1"/>
          <p:nvPr/>
        </p:nvSpPr>
        <p:spPr>
          <a:xfrm>
            <a:off x="457200" y="1600200"/>
            <a:ext cx="8229240" cy="4723920"/>
          </a:xfrm>
          <a:prstGeom prst="rect">
            <a:avLst/>
          </a:prstGeom>
          <a:solidFill>
            <a:srgbClr val="ffffff"/>
          </a:solidFill>
          <a:ln w="25560">
            <a:solidFill>
              <a:srgbClr val="6292c6"/>
            </a:solidFill>
            <a:miter/>
          </a:ln>
        </p:spPr>
        <p:txBody>
          <a:bodyPr/>
          <a:p>
            <a:pPr marL="343080" indent="-342720" algn="just">
              <a:lnSpc>
                <a:spcPct val="150000"/>
              </a:lnSpc>
            </a:pPr>
            <a:r>
              <a:rPr b="1"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      </a:t>
            </a:r>
            <a:r>
              <a:rPr b="0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b="0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 целях наиболее полного охвата учащихся гимназии программами социальной адаптации и усовершенствования социальных навыков, а так же для достижения высоких результатов в освоении предметов школьной программы используются самые разнообразные методы работы во взаимодействии с другими учреждениями и ведомствами. 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165" dur="indefinite" restart="never" nodeType="tmRoot">
          <p:childTnLst>
            <p:seq>
              <p:cTn id="16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5" name="TextShape 1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>
              <a:lnSpc>
                <a:spcPct val="100000"/>
              </a:lnSpc>
            </a:pPr>
            <a:r>
              <a:rPr b="1" lang="en-US" sz="26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Система воспитательной деятельности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86" name="TextShape 2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B98C9E7A-F734-4332-A394-EBE3C6F7506E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pic>
        <p:nvPicPr>
          <p:cNvPr id="887" name="Picture 13" descr=""/>
          <p:cNvPicPr/>
          <p:nvPr/>
        </p:nvPicPr>
        <p:blipFill>
          <a:blip r:embed="rId1"/>
          <a:stretch/>
        </p:blipFill>
        <p:spPr>
          <a:xfrm>
            <a:off x="-14400" y="1413000"/>
            <a:ext cx="8834040" cy="4770000"/>
          </a:xfrm>
          <a:prstGeom prst="rect">
            <a:avLst/>
          </a:prstGeom>
          <a:ln w="9360">
            <a:noFill/>
          </a:ln>
        </p:spPr>
      </p:pic>
      <p:sp>
        <p:nvSpPr>
          <p:cNvPr id="888" name="CustomShape 3"/>
          <p:cNvSpPr/>
          <p:nvPr/>
        </p:nvSpPr>
        <p:spPr>
          <a:xfrm>
            <a:off x="395280" y="1484280"/>
            <a:ext cx="8208720" cy="447084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Воспитательная цель гимназии состоит в формировании грамотного социально-активного человека, человека, способного самостоятельно и творчески решать поставленные перед ним задачи. Другими словами – задача состоит в становлении свободной творческой личности, способной определить и сформулировать проблему, найти оптимальные способы её решения на основе чёткой нравственной позиции, наконец, способного совершить </a:t>
            </a:r>
            <a:r>
              <a:rPr b="1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Поступок</a:t>
            </a:r>
            <a:r>
              <a:rPr b="0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.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Для выполнения своей миссии и достижения воспитательной цели гимназия</a:t>
            </a:r>
            <a:r>
              <a:rPr b="1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b="0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решает следующие воспитательные задачи, актуальные для различных этапов возрастной периодизации учащихся: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</a:t>
            </a:r>
            <a:r>
              <a:rPr b="0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Общекультурное развитие, совершенствование нравственного внутреннего мира, становление системного миропонимания и конструктивного отношения к окружающему миру.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</a:t>
            </a:r>
            <a:r>
              <a:rPr b="0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Развитие склонностей и интересов, убеждений и идеалов, мировоззрения, универсальных умений, базовых способностей, ключевых компетентностей.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</a:t>
            </a:r>
            <a:r>
              <a:rPr b="0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Выявление, формирование и развитие призвания детей и подростков, оказание им помощи в жизненном и профессиональном самоопределении.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</a:t>
            </a:r>
            <a:r>
              <a:rPr b="0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Сочетание подготовки нового поколения к будущему с содержательной и полнокровной сегодняшней интеллектуальной и творческой жизнью.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67" dur="indefinite" restart="never" nodeType="tmRoot">
          <p:childTnLst>
            <p:seq>
              <p:cTn id="16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9" name="TextShape 1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>
              <a:lnSpc>
                <a:spcPct val="100000"/>
              </a:lnSpc>
            </a:pPr>
            <a:r>
              <a:rPr b="1" lang="en-US" sz="26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Система воспитательной деятельности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90" name="CustomShape 2"/>
          <p:cNvSpPr/>
          <p:nvPr/>
        </p:nvSpPr>
        <p:spPr>
          <a:xfrm>
            <a:off x="76320" y="6629400"/>
            <a:ext cx="8991360" cy="2275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[Image Info]</a:t>
            </a:r>
            <a:r>
              <a:rPr b="1" lang="ru-RU" sz="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b="0" lang="ru-RU" sz="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b="0" lang="ru-RU" sz="9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www.wizdata.co.kr</a:t>
            </a:r>
            <a:r>
              <a:rPr b="1" lang="ru-RU" sz="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        </a:t>
            </a:r>
            <a:r>
              <a:rPr b="0" lang="ru-RU" sz="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 - Note to customers : This image has been licensed to be used within this PowerPoint template only.  You may not extract the image for any other use.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91" name="TextShape 3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B9BE12A1-28E9-4A47-8912-A5DDF237EBA1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pic>
        <p:nvPicPr>
          <p:cNvPr id="892" name="Picture 23" descr=""/>
          <p:cNvPicPr/>
          <p:nvPr/>
        </p:nvPicPr>
        <p:blipFill>
          <a:blip r:embed="rId1"/>
          <a:stretch/>
        </p:blipFill>
        <p:spPr>
          <a:xfrm>
            <a:off x="76320" y="1184400"/>
            <a:ext cx="8986320" cy="5020920"/>
          </a:xfrm>
          <a:prstGeom prst="rect">
            <a:avLst/>
          </a:prstGeom>
          <a:ln w="9360">
            <a:noFill/>
          </a:ln>
        </p:spPr>
      </p:pic>
      <p:sp>
        <p:nvSpPr>
          <p:cNvPr id="893" name="CustomShape 4"/>
          <p:cNvSpPr/>
          <p:nvPr/>
        </p:nvSpPr>
        <p:spPr>
          <a:xfrm>
            <a:off x="395280" y="1125360"/>
            <a:ext cx="8208720" cy="44794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Воспитательная деятельность в гимназии – это совокупность дошкольного воспитания, урочной и внеурочной воспитательной и образовательной деятельности, а так же открытой и гибкой системы дополнительного образования. Под этой схемой мы понимаем совокупность многообразных проектов воспитательного характера, нацеленных на формирование культурно-образовательной инициативной среды развития способностей детей и подростков.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Такими проектами обычно определяется сфера неформального, образования. Она связана с индивидуальным развитием ребёнка в соответствии с его желаниями и потребностями. Поэтому можно с уверенностью говорить, что в значительной мере этими проектами, а не только в рамках образовательной деятельности обеспечиваются социальная адаптация школьников, организация их свободного времени, развитие их склонностей и интересов, их социального и профессионального определения.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69" dur="indefinite" restart="never" nodeType="tmRoot">
          <p:childTnLst>
            <p:seq>
              <p:cTn id="17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4" name="TextShape 1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>
              <a:lnSpc>
                <a:spcPct val="100000"/>
              </a:lnSpc>
            </a:pPr>
            <a:r>
              <a:rPr b="1" lang="en-US" sz="3600" spc="-1" strike="noStrike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Направления воспитательной работы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95" name="TextShape 2"/>
          <p:cNvSpPr txBox="1"/>
          <p:nvPr/>
        </p:nvSpPr>
        <p:spPr>
          <a:xfrm>
            <a:off x="457200" y="1600200"/>
            <a:ext cx="8229240" cy="47239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96" name="TextShape 3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ECB1A866-9C9E-46AC-B806-51EFBE47F3DF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pic>
        <p:nvPicPr>
          <p:cNvPr id="897" name="Picture 23" descr=""/>
          <p:cNvPicPr/>
          <p:nvPr/>
        </p:nvPicPr>
        <p:blipFill>
          <a:blip r:embed="rId1"/>
          <a:stretch/>
        </p:blipFill>
        <p:spPr>
          <a:xfrm>
            <a:off x="0" y="1557360"/>
            <a:ext cx="8675280" cy="4679640"/>
          </a:xfrm>
          <a:prstGeom prst="rect">
            <a:avLst/>
          </a:prstGeom>
          <a:ln w="9360">
            <a:noFill/>
          </a:ln>
        </p:spPr>
      </p:pic>
      <p:sp>
        <p:nvSpPr>
          <p:cNvPr id="898" name="CustomShape 4"/>
          <p:cNvSpPr/>
          <p:nvPr/>
        </p:nvSpPr>
        <p:spPr>
          <a:xfrm>
            <a:off x="468360" y="2060640"/>
            <a:ext cx="7272000" cy="36543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1" lang="ru-RU" sz="2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Профилактика правонарушений и асоциальных явлений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1" lang="ru-RU" sz="2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Взаимодействие с семьями обучающихся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1" lang="ru-RU" sz="2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Патриотизм и гражданское сознание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1" lang="ru-RU" sz="2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Экология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1" lang="ru-RU" sz="2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Художественно-эстетическое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1" lang="ru-RU" sz="2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Физкультура и спорт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b="1" lang="ru-RU" sz="2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Коллективно-творческие дела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71" dur="indefinite" restart="never" nodeType="tmRoot">
          <p:childTnLst>
            <p:seq>
              <p:cTn id="17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9" name="TextShape 1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Воспитательная система</a:t>
            </a:r>
            <a:r>
              <a:rPr b="1" lang="en-US" sz="2800" spc="-1" strike="noStrike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r>
              <a:rPr b="1" lang="en-US" sz="2800" spc="-1" strike="noStrike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Направления деятельности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00" name="TextShape 2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65622D54-263E-4BF0-AB73-49B896FCE666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pic>
        <p:nvPicPr>
          <p:cNvPr id="901" name="Picture 20" descr=""/>
          <p:cNvPicPr/>
          <p:nvPr/>
        </p:nvPicPr>
        <p:blipFill>
          <a:blip r:embed="rId1"/>
          <a:stretch/>
        </p:blipFill>
        <p:spPr>
          <a:xfrm>
            <a:off x="114480" y="1663560"/>
            <a:ext cx="8705520" cy="4863600"/>
          </a:xfrm>
          <a:prstGeom prst="rect">
            <a:avLst/>
          </a:prstGeom>
          <a:ln w="9360">
            <a:noFill/>
          </a:ln>
        </p:spPr>
      </p:pic>
      <p:pic>
        <p:nvPicPr>
          <p:cNvPr id="902" name="Picture 3" descr=""/>
          <p:cNvPicPr/>
          <p:nvPr/>
        </p:nvPicPr>
        <p:blipFill>
          <a:blip r:embed="rId2"/>
          <a:stretch/>
        </p:blipFill>
        <p:spPr>
          <a:xfrm>
            <a:off x="687240" y="1700280"/>
            <a:ext cx="6824160" cy="446544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173" dur="indefinite" restart="never" nodeType="tmRoot">
          <p:childTnLst>
            <p:seq>
              <p:cTn id="17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3" name="TextShape 1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181E8A61-A5D6-401B-864D-264BD92B4947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904" name="TextShape 2"/>
          <p:cNvSpPr txBox="1"/>
          <p:nvPr/>
        </p:nvSpPr>
        <p:spPr>
          <a:xfrm>
            <a:off x="228600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>
              <a:lnSpc>
                <a:spcPct val="100000"/>
              </a:lnSpc>
            </a:pPr>
            <a:r>
              <a:rPr b="1" lang="en-US" sz="3600" spc="-1" strike="noStrike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Воспитательная система</a:t>
            </a:r>
            <a:r>
              <a:rPr b="1" lang="en-US" sz="3600" spc="-1" strike="noStrike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r>
              <a:rPr b="1" lang="en-US" sz="2800" spc="-1" strike="noStrike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Принципы воспитания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905" name="Picture 20" descr=""/>
          <p:cNvPicPr/>
          <p:nvPr/>
        </p:nvPicPr>
        <p:blipFill>
          <a:blip r:embed="rId1"/>
          <a:stretch/>
        </p:blipFill>
        <p:spPr>
          <a:xfrm>
            <a:off x="0" y="1663560"/>
            <a:ext cx="8572320" cy="4789080"/>
          </a:xfrm>
          <a:prstGeom prst="rect">
            <a:avLst/>
          </a:prstGeom>
          <a:ln w="9360">
            <a:noFill/>
          </a:ln>
        </p:spPr>
      </p:pic>
      <p:pic>
        <p:nvPicPr>
          <p:cNvPr id="906" name="Picture 4" descr=""/>
          <p:cNvPicPr/>
          <p:nvPr/>
        </p:nvPicPr>
        <p:blipFill>
          <a:blip r:embed="rId2"/>
          <a:stretch/>
        </p:blipFill>
        <p:spPr>
          <a:xfrm>
            <a:off x="1398600" y="1773360"/>
            <a:ext cx="5981400" cy="460800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175" dur="indefinite" restart="never" nodeType="tmRoot">
          <p:childTnLst>
            <p:seq>
              <p:cTn id="17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7" name="TextShape 1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>
              <a:lnSpc>
                <a:spcPct val="100000"/>
              </a:lnSpc>
            </a:pPr>
            <a:r>
              <a:rPr b="1" lang="en-US" sz="36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Воспитательная система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08" name="TextShape 2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F770CFDC-D1C8-42E9-AC2B-72487624B8EF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pic>
        <p:nvPicPr>
          <p:cNvPr id="909" name="Picture 20" descr=""/>
          <p:cNvPicPr/>
          <p:nvPr/>
        </p:nvPicPr>
        <p:blipFill>
          <a:blip r:embed="rId1"/>
          <a:stretch/>
        </p:blipFill>
        <p:spPr>
          <a:xfrm>
            <a:off x="114480" y="1663560"/>
            <a:ext cx="8705520" cy="4863600"/>
          </a:xfrm>
          <a:prstGeom prst="rect">
            <a:avLst/>
          </a:prstGeom>
          <a:ln w="9360">
            <a:noFill/>
          </a:ln>
        </p:spPr>
      </p:pic>
      <p:pic>
        <p:nvPicPr>
          <p:cNvPr id="910" name="Picture 2" descr=""/>
          <p:cNvPicPr/>
          <p:nvPr/>
        </p:nvPicPr>
        <p:blipFill>
          <a:blip r:embed="rId2"/>
          <a:stretch/>
        </p:blipFill>
        <p:spPr>
          <a:xfrm>
            <a:off x="1258920" y="1773360"/>
            <a:ext cx="6208200" cy="455580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177" dur="indefinite" restart="never" nodeType="tmRoot">
          <p:childTnLst>
            <p:seq>
              <p:cTn id="17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TextShape 1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36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Особенности образовательного процесса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07" name="TextShape 2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61BB6F41-196C-482B-BF5F-757992351389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508" name="CustomShape 3"/>
          <p:cNvSpPr/>
          <p:nvPr/>
        </p:nvSpPr>
        <p:spPr>
          <a:xfrm>
            <a:off x="395280" y="1557360"/>
            <a:ext cx="8245080" cy="4608000"/>
          </a:xfrm>
          <a:prstGeom prst="round2DiagRect">
            <a:avLst>
              <a:gd name="adj1" fmla="val 16667"/>
              <a:gd name="adj2" fmla="val 0"/>
            </a:avLst>
          </a:prstGeom>
          <a:ln>
            <a:rou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rIns="90000" tIns="45000" bIns="45000"/>
          <a:p>
            <a:pPr algn="just"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 концепцию школы заложена идея школы-комплекса, объединяющей под одной крышей различные структурные подразделения, обеспечивающие развитие системы непрерывного образования для воспитанников и учащихся от 3-х до 18 лет.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Реализуется педпрофильное и профильное обучения: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 5-6 классах с углубленным изучением русского языка и литературы;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 9 классах с углубленным изучением русского языка;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 профильных 10-11 классах выбран социально-гумнитарный профиль обучения, углубленные предметы русский язык, литература, обществознание.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Количество классов – комплектов: 21;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Факультативы, кружки, секции и т.д.:  кружки - начало занятий в 14.00, спортивные секции – начало занятий в 16.00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7" dur="indefinite" restart="never" nodeType="tmRoot">
          <p:childTnLst>
            <p:seq>
              <p:cTn id="1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" name="TextShape 1"/>
          <p:cNvSpPr txBox="1"/>
          <p:nvPr/>
        </p:nvSpPr>
        <p:spPr>
          <a:xfrm>
            <a:off x="1835280" y="18900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32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День добра и уважения</a:t>
            </a:r>
            <a:r>
              <a:rPr b="1" lang="en-US" sz="32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r>
              <a:rPr b="1" lang="en-US" sz="32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праздничный концерт 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912" name="Picture 2" descr=""/>
          <p:cNvPicPr/>
          <p:nvPr/>
        </p:nvPicPr>
        <p:blipFill>
          <a:blip r:embed="rId1"/>
          <a:stretch/>
        </p:blipFill>
        <p:spPr>
          <a:xfrm>
            <a:off x="157320" y="1773360"/>
            <a:ext cx="4160520" cy="2338200"/>
          </a:xfrm>
          <a:prstGeom prst="rect">
            <a:avLst/>
          </a:prstGeom>
          <a:ln w="9360">
            <a:noFill/>
          </a:ln>
        </p:spPr>
      </p:pic>
      <p:pic>
        <p:nvPicPr>
          <p:cNvPr id="913" name="Picture 3" descr=""/>
          <p:cNvPicPr/>
          <p:nvPr/>
        </p:nvPicPr>
        <p:blipFill>
          <a:blip r:embed="rId2"/>
          <a:stretch/>
        </p:blipFill>
        <p:spPr>
          <a:xfrm>
            <a:off x="4497480" y="1700280"/>
            <a:ext cx="4200120" cy="2361960"/>
          </a:xfrm>
          <a:prstGeom prst="rect">
            <a:avLst/>
          </a:prstGeom>
          <a:ln w="9360">
            <a:noFill/>
          </a:ln>
        </p:spPr>
      </p:pic>
      <p:pic>
        <p:nvPicPr>
          <p:cNvPr id="914" name="Picture 4" descr=""/>
          <p:cNvPicPr/>
          <p:nvPr/>
        </p:nvPicPr>
        <p:blipFill>
          <a:blip r:embed="rId3"/>
          <a:stretch/>
        </p:blipFill>
        <p:spPr>
          <a:xfrm>
            <a:off x="179280" y="4181400"/>
            <a:ext cx="4106520" cy="2395080"/>
          </a:xfrm>
          <a:prstGeom prst="rect">
            <a:avLst/>
          </a:prstGeom>
          <a:ln w="9360">
            <a:noFill/>
          </a:ln>
        </p:spPr>
      </p:pic>
      <p:pic>
        <p:nvPicPr>
          <p:cNvPr id="915" name="Picture 5" descr=""/>
          <p:cNvPicPr/>
          <p:nvPr/>
        </p:nvPicPr>
        <p:blipFill>
          <a:blip r:embed="rId4"/>
          <a:stretch/>
        </p:blipFill>
        <p:spPr>
          <a:xfrm>
            <a:off x="4481640" y="4157640"/>
            <a:ext cx="4258800" cy="239364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179" dur="indefinite" restart="never" nodeType="tmRoot">
          <p:childTnLst>
            <p:seq>
              <p:cTn id="18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6" name="TextShape 1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>
              <a:lnSpc>
                <a:spcPct val="100000"/>
              </a:lnSpc>
            </a:pPr>
            <a:r>
              <a:rPr b="1" lang="en-US" sz="32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День Учителя</a:t>
            </a:r>
            <a:r>
              <a:rPr b="1" lang="en-US" sz="32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r>
              <a:rPr b="1" lang="en-US" sz="31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флеш-моб и праздничный концерт с приглашением учителей-ветеранов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917" name="Picture 3" descr=""/>
          <p:cNvPicPr/>
          <p:nvPr/>
        </p:nvPicPr>
        <p:blipFill>
          <a:blip r:embed="rId1"/>
          <a:stretch/>
        </p:blipFill>
        <p:spPr>
          <a:xfrm>
            <a:off x="4643280" y="1571760"/>
            <a:ext cx="3485880" cy="1958760"/>
          </a:xfrm>
          <a:prstGeom prst="rect">
            <a:avLst/>
          </a:prstGeom>
          <a:ln w="9360">
            <a:noFill/>
          </a:ln>
        </p:spPr>
      </p:pic>
      <p:pic>
        <p:nvPicPr>
          <p:cNvPr id="918" name="Picture 4" descr=""/>
          <p:cNvPicPr/>
          <p:nvPr/>
        </p:nvPicPr>
        <p:blipFill>
          <a:blip r:embed="rId2"/>
          <a:stretch/>
        </p:blipFill>
        <p:spPr>
          <a:xfrm>
            <a:off x="-14096880" y="-7067520"/>
            <a:ext cx="6401880" cy="3600000"/>
          </a:xfrm>
          <a:prstGeom prst="rect">
            <a:avLst/>
          </a:prstGeom>
          <a:ln w="9360">
            <a:noFill/>
          </a:ln>
        </p:spPr>
      </p:pic>
      <p:pic>
        <p:nvPicPr>
          <p:cNvPr id="919" name="Picture 5" descr=""/>
          <p:cNvPicPr/>
          <p:nvPr/>
        </p:nvPicPr>
        <p:blipFill>
          <a:blip r:embed="rId3"/>
          <a:stretch/>
        </p:blipFill>
        <p:spPr>
          <a:xfrm>
            <a:off x="539640" y="1557360"/>
            <a:ext cx="3472920" cy="2044440"/>
          </a:xfrm>
          <a:prstGeom prst="rect">
            <a:avLst/>
          </a:prstGeom>
          <a:ln w="9360">
            <a:noFill/>
          </a:ln>
        </p:spPr>
      </p:pic>
      <p:pic>
        <p:nvPicPr>
          <p:cNvPr id="920" name="Picture 6" descr=""/>
          <p:cNvPicPr/>
          <p:nvPr/>
        </p:nvPicPr>
        <p:blipFill>
          <a:blip r:embed="rId4"/>
          <a:stretch/>
        </p:blipFill>
        <p:spPr>
          <a:xfrm>
            <a:off x="5292720" y="3584520"/>
            <a:ext cx="3443040" cy="1936440"/>
          </a:xfrm>
          <a:prstGeom prst="rect">
            <a:avLst/>
          </a:prstGeom>
          <a:ln w="9360">
            <a:noFill/>
          </a:ln>
        </p:spPr>
      </p:pic>
      <p:pic>
        <p:nvPicPr>
          <p:cNvPr id="921" name="Picture 7" descr=""/>
          <p:cNvPicPr/>
          <p:nvPr/>
        </p:nvPicPr>
        <p:blipFill>
          <a:blip r:embed="rId5"/>
          <a:stretch/>
        </p:blipFill>
        <p:spPr>
          <a:xfrm>
            <a:off x="331920" y="3648240"/>
            <a:ext cx="3298320" cy="1854000"/>
          </a:xfrm>
          <a:prstGeom prst="rect">
            <a:avLst/>
          </a:prstGeom>
          <a:ln w="9360">
            <a:noFill/>
          </a:ln>
        </p:spPr>
      </p:pic>
      <p:pic>
        <p:nvPicPr>
          <p:cNvPr id="922" name="Picture 2" descr=""/>
          <p:cNvPicPr/>
          <p:nvPr/>
        </p:nvPicPr>
        <p:blipFill>
          <a:blip r:embed="rId6"/>
          <a:stretch/>
        </p:blipFill>
        <p:spPr>
          <a:xfrm>
            <a:off x="2700360" y="4797360"/>
            <a:ext cx="3327120" cy="186984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181" dur="indefinite" restart="never" nodeType="tmRoot">
          <p:childTnLst>
            <p:seq>
              <p:cTn id="18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" name="TextShape 1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>
              <a:lnSpc>
                <a:spcPct val="100000"/>
              </a:lnSpc>
            </a:pPr>
            <a:r>
              <a:rPr b="1" lang="en-US" sz="36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Годовой круг праздников</a:t>
            </a:r>
            <a:r>
              <a:rPr b="1" lang="en-US" sz="2400" spc="-1" strike="noStrike">
                <a:solidFill>
                  <a:srgbClr val="00b05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24" name="CustomShape 2"/>
          <p:cNvSpPr/>
          <p:nvPr/>
        </p:nvSpPr>
        <p:spPr>
          <a:xfrm>
            <a:off x="4876920" y="2492280"/>
            <a:ext cx="3507840" cy="3337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10000"/>
              </a:lnSpc>
            </a:pPr>
            <a:r>
              <a:rPr b="0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25" name="CustomShape 3"/>
          <p:cNvSpPr/>
          <p:nvPr/>
        </p:nvSpPr>
        <p:spPr>
          <a:xfrm rot="18992400">
            <a:off x="883800" y="2797200"/>
            <a:ext cx="2161800" cy="1079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Your Text Here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26" name="CustomShape 4"/>
          <p:cNvSpPr/>
          <p:nvPr/>
        </p:nvSpPr>
        <p:spPr>
          <a:xfrm rot="2855400">
            <a:off x="877680" y="3993840"/>
            <a:ext cx="2161800" cy="1079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Your Text Here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27" name="Line 5"/>
          <p:cNvSpPr/>
          <p:nvPr/>
        </p:nvSpPr>
        <p:spPr>
          <a:xfrm>
            <a:off x="4770360" y="3066840"/>
            <a:ext cx="3557520" cy="6480"/>
          </a:xfrm>
          <a:prstGeom prst="line">
            <a:avLst/>
          </a:prstGeom>
          <a:ln cap="rnd" w="9360">
            <a:solidFill>
              <a:schemeClr val="tx1"/>
            </a:solidFill>
            <a:custDash>
              <a:ds d="500000" sp="400000"/>
            </a:custDash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928" name="TextShape 6"/>
          <p:cNvSpPr txBox="1"/>
          <p:nvPr/>
        </p:nvSpPr>
        <p:spPr>
          <a:xfrm>
            <a:off x="6553080" y="6467400"/>
            <a:ext cx="2133360" cy="3013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r">
              <a:lnSpc>
                <a:spcPct val="100000"/>
              </a:lnSpc>
            </a:pPr>
            <a:fld id="{AA5D3ECC-06BF-474A-B4D5-4C2E754AE4AD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pic>
        <p:nvPicPr>
          <p:cNvPr id="929" name="Picture 20" descr=""/>
          <p:cNvPicPr/>
          <p:nvPr/>
        </p:nvPicPr>
        <p:blipFill>
          <a:blip r:embed="rId1"/>
          <a:stretch/>
        </p:blipFill>
        <p:spPr>
          <a:xfrm>
            <a:off x="210960" y="1573200"/>
            <a:ext cx="8677080" cy="4879440"/>
          </a:xfrm>
          <a:prstGeom prst="rect">
            <a:avLst/>
          </a:prstGeom>
          <a:ln w="9360">
            <a:noFill/>
          </a:ln>
        </p:spPr>
      </p:pic>
      <p:sp>
        <p:nvSpPr>
          <p:cNvPr id="930" name="CustomShape 7"/>
          <p:cNvSpPr/>
          <p:nvPr/>
        </p:nvSpPr>
        <p:spPr>
          <a:xfrm>
            <a:off x="2411280" y="1773360"/>
            <a:ext cx="4219200" cy="3646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00b05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Выставка «Осенние фантазии»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931" name="Picture 24" descr=""/>
          <p:cNvPicPr/>
          <p:nvPr/>
        </p:nvPicPr>
        <p:blipFill>
          <a:blip r:embed="rId2"/>
          <a:stretch/>
        </p:blipFill>
        <p:spPr>
          <a:xfrm>
            <a:off x="539640" y="2349360"/>
            <a:ext cx="2334960" cy="3511080"/>
          </a:xfrm>
          <a:prstGeom prst="rect">
            <a:avLst/>
          </a:prstGeom>
          <a:ln w="9360">
            <a:noFill/>
          </a:ln>
        </p:spPr>
      </p:pic>
      <p:pic>
        <p:nvPicPr>
          <p:cNvPr id="932" name="Picture 25" descr=""/>
          <p:cNvPicPr/>
          <p:nvPr/>
        </p:nvPicPr>
        <p:blipFill>
          <a:blip r:embed="rId3"/>
          <a:stretch/>
        </p:blipFill>
        <p:spPr>
          <a:xfrm>
            <a:off x="6245280" y="1957320"/>
            <a:ext cx="2163240" cy="3255480"/>
          </a:xfrm>
          <a:prstGeom prst="rect">
            <a:avLst/>
          </a:prstGeom>
          <a:ln w="9360">
            <a:noFill/>
          </a:ln>
        </p:spPr>
      </p:pic>
      <p:pic>
        <p:nvPicPr>
          <p:cNvPr id="933" name="Picture 26" descr=""/>
          <p:cNvPicPr/>
          <p:nvPr/>
        </p:nvPicPr>
        <p:blipFill>
          <a:blip r:embed="rId4"/>
          <a:stretch/>
        </p:blipFill>
        <p:spPr>
          <a:xfrm>
            <a:off x="3022560" y="2757600"/>
            <a:ext cx="3052440" cy="232704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183" dur="indefinite" restart="never" nodeType="tmRoot">
          <p:childTnLst>
            <p:seq>
              <p:cTn id="18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4" name="TextShape 1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36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Праздник «Осенины»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935" name="Picture 2" descr=""/>
          <p:cNvPicPr/>
          <p:nvPr/>
        </p:nvPicPr>
        <p:blipFill>
          <a:blip r:embed="rId1"/>
          <a:stretch/>
        </p:blipFill>
        <p:spPr>
          <a:xfrm>
            <a:off x="333360" y="1484280"/>
            <a:ext cx="4167000" cy="2342880"/>
          </a:xfrm>
          <a:prstGeom prst="rect">
            <a:avLst/>
          </a:prstGeom>
          <a:ln w="9360">
            <a:noFill/>
          </a:ln>
        </p:spPr>
      </p:pic>
      <p:pic>
        <p:nvPicPr>
          <p:cNvPr id="936" name="Picture 3" descr=""/>
          <p:cNvPicPr/>
          <p:nvPr/>
        </p:nvPicPr>
        <p:blipFill>
          <a:blip r:embed="rId2"/>
          <a:stretch/>
        </p:blipFill>
        <p:spPr>
          <a:xfrm>
            <a:off x="4716360" y="1484280"/>
            <a:ext cx="4117680" cy="2361960"/>
          </a:xfrm>
          <a:prstGeom prst="rect">
            <a:avLst/>
          </a:prstGeom>
          <a:ln w="9360">
            <a:noFill/>
          </a:ln>
        </p:spPr>
      </p:pic>
      <p:pic>
        <p:nvPicPr>
          <p:cNvPr id="937" name="Picture 4" descr=""/>
          <p:cNvPicPr/>
          <p:nvPr/>
        </p:nvPicPr>
        <p:blipFill>
          <a:blip r:embed="rId3"/>
          <a:stretch/>
        </p:blipFill>
        <p:spPr>
          <a:xfrm>
            <a:off x="334800" y="4081320"/>
            <a:ext cx="4165200" cy="2342880"/>
          </a:xfrm>
          <a:prstGeom prst="rect">
            <a:avLst/>
          </a:prstGeom>
          <a:ln w="9360">
            <a:noFill/>
          </a:ln>
        </p:spPr>
      </p:pic>
      <p:pic>
        <p:nvPicPr>
          <p:cNvPr id="938" name="Picture 5" descr=""/>
          <p:cNvPicPr/>
          <p:nvPr/>
        </p:nvPicPr>
        <p:blipFill>
          <a:blip r:embed="rId4"/>
          <a:stretch/>
        </p:blipFill>
        <p:spPr>
          <a:xfrm>
            <a:off x="-14096880" y="-7067520"/>
            <a:ext cx="6401880" cy="3600000"/>
          </a:xfrm>
          <a:prstGeom prst="rect">
            <a:avLst/>
          </a:prstGeom>
          <a:ln w="9360">
            <a:noFill/>
          </a:ln>
        </p:spPr>
      </p:pic>
      <p:pic>
        <p:nvPicPr>
          <p:cNvPr id="939" name="Picture 6" descr=""/>
          <p:cNvPicPr/>
          <p:nvPr/>
        </p:nvPicPr>
        <p:blipFill>
          <a:blip r:embed="rId5"/>
          <a:stretch/>
        </p:blipFill>
        <p:spPr>
          <a:xfrm>
            <a:off x="4654440" y="4081320"/>
            <a:ext cx="4165200" cy="234288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185" dur="indefinite" restart="never" nodeType="tmRoot">
          <p:childTnLst>
            <p:seq>
              <p:cTn id="18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0" name="TextShape 1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32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Конкурс агитбригад по ЗОЖ</a:t>
            </a:r>
            <a:r>
              <a:rPr b="1" lang="en-US" sz="32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r>
              <a:rPr b="1" lang="en-US" sz="32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«Правильна еда – не приносит вреда!»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941" name="Picture 2" descr=""/>
          <p:cNvPicPr/>
          <p:nvPr/>
        </p:nvPicPr>
        <p:blipFill>
          <a:blip r:embed="rId1"/>
          <a:stretch/>
        </p:blipFill>
        <p:spPr>
          <a:xfrm>
            <a:off x="115920" y="1773360"/>
            <a:ext cx="2952360" cy="2214360"/>
          </a:xfrm>
          <a:prstGeom prst="rect">
            <a:avLst/>
          </a:prstGeom>
          <a:ln w="9360">
            <a:noFill/>
          </a:ln>
        </p:spPr>
      </p:pic>
      <p:pic>
        <p:nvPicPr>
          <p:cNvPr id="942" name="Picture 3" descr=""/>
          <p:cNvPicPr/>
          <p:nvPr/>
        </p:nvPicPr>
        <p:blipFill>
          <a:blip r:embed="rId2"/>
          <a:stretch/>
        </p:blipFill>
        <p:spPr>
          <a:xfrm>
            <a:off x="108000" y="4149720"/>
            <a:ext cx="2933280" cy="2199960"/>
          </a:xfrm>
          <a:prstGeom prst="rect">
            <a:avLst/>
          </a:prstGeom>
          <a:ln w="9360">
            <a:noFill/>
          </a:ln>
        </p:spPr>
      </p:pic>
      <p:pic>
        <p:nvPicPr>
          <p:cNvPr id="943" name="Picture 4" descr=""/>
          <p:cNvPicPr/>
          <p:nvPr/>
        </p:nvPicPr>
        <p:blipFill>
          <a:blip r:embed="rId3"/>
          <a:stretch/>
        </p:blipFill>
        <p:spPr>
          <a:xfrm>
            <a:off x="3219480" y="1773360"/>
            <a:ext cx="2903040" cy="2177640"/>
          </a:xfrm>
          <a:prstGeom prst="rect">
            <a:avLst/>
          </a:prstGeom>
          <a:ln w="9360">
            <a:noFill/>
          </a:ln>
        </p:spPr>
      </p:pic>
      <p:pic>
        <p:nvPicPr>
          <p:cNvPr id="944" name="Picture 5" descr=""/>
          <p:cNvPicPr/>
          <p:nvPr/>
        </p:nvPicPr>
        <p:blipFill>
          <a:blip r:embed="rId4"/>
          <a:stretch/>
        </p:blipFill>
        <p:spPr>
          <a:xfrm>
            <a:off x="6156360" y="2708280"/>
            <a:ext cx="2854080" cy="2141280"/>
          </a:xfrm>
          <a:prstGeom prst="rect">
            <a:avLst/>
          </a:prstGeom>
          <a:ln w="9360">
            <a:noFill/>
          </a:ln>
        </p:spPr>
      </p:pic>
      <p:pic>
        <p:nvPicPr>
          <p:cNvPr id="945" name="Picture 6" descr=""/>
          <p:cNvPicPr/>
          <p:nvPr/>
        </p:nvPicPr>
        <p:blipFill>
          <a:blip r:embed="rId5"/>
          <a:stretch/>
        </p:blipFill>
        <p:spPr>
          <a:xfrm>
            <a:off x="3132000" y="4164120"/>
            <a:ext cx="2912760" cy="218556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187" dur="indefinite" restart="never" nodeType="tmRoot">
          <p:childTnLst>
            <p:seq>
              <p:cTn id="18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6" name="TextShape 1"/>
          <p:cNvSpPr txBox="1"/>
          <p:nvPr/>
        </p:nvSpPr>
        <p:spPr>
          <a:xfrm>
            <a:off x="1835280" y="260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>
              <a:lnSpc>
                <a:spcPct val="100000"/>
              </a:lnSpc>
            </a:pPr>
            <a:r>
              <a:rPr b="1" lang="en-US" sz="24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Районный семинар-конференция </a:t>
            </a:r>
            <a:r>
              <a:rPr b="1" lang="en-US" sz="24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r>
              <a:rPr b="1" lang="en-US" sz="24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«Не оборвется никогда веков связующая нить…» </a:t>
            </a:r>
            <a:r>
              <a:rPr b="1" lang="en-US" sz="22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для Совета ветеранов, заместителей директоров по воспитательной работе и активистов детских организаций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947" name="Picture 2" descr=""/>
          <p:cNvPicPr/>
          <p:nvPr/>
        </p:nvPicPr>
        <p:blipFill>
          <a:blip r:embed="rId1"/>
          <a:stretch/>
        </p:blipFill>
        <p:spPr>
          <a:xfrm>
            <a:off x="755640" y="1700280"/>
            <a:ext cx="3528720" cy="2352240"/>
          </a:xfrm>
          <a:prstGeom prst="rect">
            <a:avLst/>
          </a:prstGeom>
          <a:ln w="9360">
            <a:noFill/>
          </a:ln>
        </p:spPr>
      </p:pic>
      <p:pic>
        <p:nvPicPr>
          <p:cNvPr id="948" name="Picture 3" descr=""/>
          <p:cNvPicPr/>
          <p:nvPr/>
        </p:nvPicPr>
        <p:blipFill>
          <a:blip r:embed="rId2"/>
          <a:stretch/>
        </p:blipFill>
        <p:spPr>
          <a:xfrm>
            <a:off x="755640" y="4100400"/>
            <a:ext cx="3528720" cy="2352240"/>
          </a:xfrm>
          <a:prstGeom prst="rect">
            <a:avLst/>
          </a:prstGeom>
          <a:ln w="9360">
            <a:noFill/>
          </a:ln>
        </p:spPr>
      </p:pic>
      <p:pic>
        <p:nvPicPr>
          <p:cNvPr id="949" name="Picture 2" descr=""/>
          <p:cNvPicPr/>
          <p:nvPr/>
        </p:nvPicPr>
        <p:blipFill>
          <a:blip r:embed="rId3"/>
          <a:stretch/>
        </p:blipFill>
        <p:spPr>
          <a:xfrm>
            <a:off x="4788000" y="1700280"/>
            <a:ext cx="3534840" cy="2356920"/>
          </a:xfrm>
          <a:prstGeom prst="rect">
            <a:avLst/>
          </a:prstGeom>
          <a:ln w="9360">
            <a:noFill/>
          </a:ln>
        </p:spPr>
      </p:pic>
      <p:pic>
        <p:nvPicPr>
          <p:cNvPr id="950" name="Picture 3" descr=""/>
          <p:cNvPicPr/>
          <p:nvPr/>
        </p:nvPicPr>
        <p:blipFill>
          <a:blip r:embed="rId4"/>
          <a:stretch/>
        </p:blipFill>
        <p:spPr>
          <a:xfrm>
            <a:off x="4788000" y="4118040"/>
            <a:ext cx="3539880" cy="235872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189" dur="indefinite" restart="never" nodeType="tmRoot">
          <p:childTnLst>
            <p:seq>
              <p:cTn id="19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1" name="TextShape 1"/>
          <p:cNvSpPr txBox="1"/>
          <p:nvPr/>
        </p:nvSpPr>
        <p:spPr>
          <a:xfrm>
            <a:off x="1763640" y="40464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>
              <a:lnSpc>
                <a:spcPct val="100000"/>
              </a:lnSpc>
            </a:pPr>
            <a:r>
              <a:rPr b="1" lang="en-US" sz="24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Исаев Артем, 8б класс, победитель </a:t>
            </a:r>
            <a:r>
              <a:rPr b="1" lang="en-US" sz="24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r>
              <a:rPr b="1" lang="en-US" sz="24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(2 место) </a:t>
            </a:r>
            <a:r>
              <a:rPr b="1" lang="en-US" sz="24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r>
              <a:rPr b="1" lang="en-US" sz="20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финала районного этапа городского конкурса</a:t>
            </a:r>
            <a:r>
              <a:rPr b="1" lang="en-US" sz="20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r>
              <a:rPr b="1" lang="en-US" sz="20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«Добрый молодец – 2015», </a:t>
            </a:r>
            <a:r>
              <a:rPr b="1" lang="en-US" sz="20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r>
              <a:rPr b="1" lang="en-US" sz="20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который прошел в нашей гимназии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952" name="Picture 2" descr=""/>
          <p:cNvPicPr/>
          <p:nvPr/>
        </p:nvPicPr>
        <p:blipFill>
          <a:blip r:embed="rId1"/>
          <a:stretch/>
        </p:blipFill>
        <p:spPr>
          <a:xfrm>
            <a:off x="204840" y="1768320"/>
            <a:ext cx="4295520" cy="2414160"/>
          </a:xfrm>
          <a:prstGeom prst="rect">
            <a:avLst/>
          </a:prstGeom>
          <a:ln w="9360">
            <a:noFill/>
          </a:ln>
        </p:spPr>
      </p:pic>
      <p:pic>
        <p:nvPicPr>
          <p:cNvPr id="953" name="Picture 3" descr=""/>
          <p:cNvPicPr/>
          <p:nvPr/>
        </p:nvPicPr>
        <p:blipFill>
          <a:blip r:embed="rId2"/>
          <a:stretch/>
        </p:blipFill>
        <p:spPr>
          <a:xfrm>
            <a:off x="4648320" y="1773360"/>
            <a:ext cx="4247640" cy="2388960"/>
          </a:xfrm>
          <a:prstGeom prst="rect">
            <a:avLst/>
          </a:prstGeom>
          <a:ln w="9360">
            <a:noFill/>
          </a:ln>
        </p:spPr>
      </p:pic>
      <p:pic>
        <p:nvPicPr>
          <p:cNvPr id="954" name="Picture 4" descr=""/>
          <p:cNvPicPr/>
          <p:nvPr/>
        </p:nvPicPr>
        <p:blipFill>
          <a:blip r:embed="rId3"/>
          <a:stretch/>
        </p:blipFill>
        <p:spPr>
          <a:xfrm>
            <a:off x="2325600" y="4183200"/>
            <a:ext cx="4463640" cy="251100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191" dur="indefinite" restart="never" nodeType="tmRoot">
          <p:childTnLst>
            <p:seq>
              <p:cTn id="19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5" name="TextShape 1"/>
          <p:cNvSpPr txBox="1"/>
          <p:nvPr/>
        </p:nvSpPr>
        <p:spPr>
          <a:xfrm>
            <a:off x="1763640" y="54936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28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Ахметханова Алина, 5а класс, заняла 3 место в 1 этапе районного конкурса «Лидер года – 2015»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956" name="Picture 2" descr=""/>
          <p:cNvPicPr/>
          <p:nvPr/>
        </p:nvPicPr>
        <p:blipFill>
          <a:blip r:embed="rId1"/>
          <a:stretch/>
        </p:blipFill>
        <p:spPr>
          <a:xfrm>
            <a:off x="468360" y="1989000"/>
            <a:ext cx="4038120" cy="3028680"/>
          </a:xfrm>
          <a:prstGeom prst="rect">
            <a:avLst/>
          </a:prstGeom>
          <a:ln w="9360">
            <a:noFill/>
          </a:ln>
        </p:spPr>
      </p:pic>
      <p:pic>
        <p:nvPicPr>
          <p:cNvPr id="957" name="Picture 3" descr=""/>
          <p:cNvPicPr/>
          <p:nvPr/>
        </p:nvPicPr>
        <p:blipFill>
          <a:blip r:embed="rId2"/>
          <a:stretch/>
        </p:blipFill>
        <p:spPr>
          <a:xfrm>
            <a:off x="4572000" y="2781360"/>
            <a:ext cx="4038120" cy="302868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193" dur="indefinite" restart="never" nodeType="tmRoot">
          <p:childTnLst>
            <p:seq>
              <p:cTn id="19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8" name="TextShape 1"/>
          <p:cNvSpPr txBox="1"/>
          <p:nvPr/>
        </p:nvSpPr>
        <p:spPr>
          <a:xfrm>
            <a:off x="1752480" y="98280"/>
            <a:ext cx="685764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>
              <a:lnSpc>
                <a:spcPct val="100000"/>
              </a:lnSpc>
            </a:pPr>
            <a:r>
              <a:rPr b="1" lang="en-US" sz="36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Новогодние мероприятия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959" name="Picture 2" descr=""/>
          <p:cNvPicPr/>
          <p:nvPr/>
        </p:nvPicPr>
        <p:blipFill>
          <a:blip r:embed="rId1"/>
          <a:stretch/>
        </p:blipFill>
        <p:spPr>
          <a:xfrm>
            <a:off x="684360" y="1413000"/>
            <a:ext cx="3671640" cy="2754000"/>
          </a:xfrm>
          <a:prstGeom prst="rect">
            <a:avLst/>
          </a:prstGeom>
          <a:ln w="9360">
            <a:noFill/>
          </a:ln>
        </p:spPr>
      </p:pic>
      <p:pic>
        <p:nvPicPr>
          <p:cNvPr id="960" name="Picture 4" descr=""/>
          <p:cNvPicPr/>
          <p:nvPr/>
        </p:nvPicPr>
        <p:blipFill>
          <a:blip r:embed="rId2"/>
          <a:stretch/>
        </p:blipFill>
        <p:spPr>
          <a:xfrm>
            <a:off x="4788000" y="1413000"/>
            <a:ext cx="3647880" cy="2736360"/>
          </a:xfrm>
          <a:prstGeom prst="rect">
            <a:avLst/>
          </a:prstGeom>
          <a:ln w="9360">
            <a:noFill/>
          </a:ln>
        </p:spPr>
      </p:pic>
      <p:pic>
        <p:nvPicPr>
          <p:cNvPr id="961" name="Picture 5" descr=""/>
          <p:cNvPicPr/>
          <p:nvPr/>
        </p:nvPicPr>
        <p:blipFill>
          <a:blip r:embed="rId3"/>
          <a:stretch/>
        </p:blipFill>
        <p:spPr>
          <a:xfrm>
            <a:off x="2770200" y="4070520"/>
            <a:ext cx="3462120" cy="259668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195" dur="indefinite" restart="never" nodeType="tmRoot">
          <p:childTnLst>
            <p:seq>
              <p:cTn id="19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" name="TextShape 1"/>
          <p:cNvSpPr txBox="1"/>
          <p:nvPr/>
        </p:nvSpPr>
        <p:spPr>
          <a:xfrm>
            <a:off x="1511280" y="404640"/>
            <a:ext cx="7632360" cy="10742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>
              <a:lnSpc>
                <a:spcPct val="100000"/>
              </a:lnSpc>
            </a:pPr>
            <a:r>
              <a:rPr b="1" lang="en-US" sz="32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Литвинюк Н.В. приняла участие в </a:t>
            </a:r>
            <a:r>
              <a:rPr b="1" lang="en-US" sz="32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r>
              <a:rPr b="1" lang="en-US" sz="32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конкурсе «Учитель года - 2016», </a:t>
            </a:r>
            <a:r>
              <a:rPr b="1" lang="en-US" sz="32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r>
              <a:rPr b="1" lang="en-US" sz="3200" spc="-1" strike="noStrike">
                <a:solidFill>
                  <a:srgbClr val="33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номинация «Классный руководитель»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963" name="Picture 2" descr=""/>
          <p:cNvPicPr/>
          <p:nvPr/>
        </p:nvPicPr>
        <p:blipFill>
          <a:blip r:embed="rId1"/>
          <a:stretch/>
        </p:blipFill>
        <p:spPr>
          <a:xfrm>
            <a:off x="684360" y="1844640"/>
            <a:ext cx="3455640" cy="2592000"/>
          </a:xfrm>
          <a:prstGeom prst="rect">
            <a:avLst/>
          </a:prstGeom>
          <a:ln w="9360">
            <a:noFill/>
          </a:ln>
        </p:spPr>
      </p:pic>
      <p:pic>
        <p:nvPicPr>
          <p:cNvPr id="964" name="Picture 3" descr=""/>
          <p:cNvPicPr/>
          <p:nvPr/>
        </p:nvPicPr>
        <p:blipFill>
          <a:blip r:embed="rId2"/>
          <a:stretch/>
        </p:blipFill>
        <p:spPr>
          <a:xfrm>
            <a:off x="4788000" y="1844640"/>
            <a:ext cx="3455640" cy="2592000"/>
          </a:xfrm>
          <a:prstGeom prst="rect">
            <a:avLst/>
          </a:prstGeom>
          <a:ln w="9360">
            <a:noFill/>
          </a:ln>
        </p:spPr>
      </p:pic>
      <p:pic>
        <p:nvPicPr>
          <p:cNvPr id="965" name="Picture 4" descr=""/>
          <p:cNvPicPr/>
          <p:nvPr/>
        </p:nvPicPr>
        <p:blipFill>
          <a:blip r:embed="rId3"/>
          <a:stretch/>
        </p:blipFill>
        <p:spPr>
          <a:xfrm>
            <a:off x="2556000" y="4437000"/>
            <a:ext cx="3384360" cy="223164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197" dur="indefinite" restart="never" nodeType="tmRoot">
          <p:childTnLst>
            <p:seq>
              <p:cTn id="19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582TGp_GoUp_light</Template>
  <TotalTime>3973</TotalTime>
  <Application>LibreOffice/5.2.4.2$Windows_X86_64 LibreOffice_project/3d5603e1122f0f102b62521720ab13a38a4e0eb0</Application>
  <Words>8425</Words>
  <Paragraphs>1820</Paragraphs>
  <Company>Microsoft</Company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2014-06-05T16:19:44Z</dcterms:created>
  <dc:creator>1</dc:creator>
  <dc:description/>
  <dc:language>ru-RU</dc:language>
  <cp:lastModifiedBy/>
  <dcterms:modified xsi:type="dcterms:W3CDTF">2018-04-28T11:52:37Z</dcterms:modified>
  <cp:revision>242</cp:revision>
  <dc:subject/>
  <dc:title>Слайд 1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Company">
    <vt:lpwstr>Microsoft</vt:lpwstr>
  </property>
  <property fmtid="{D5CDD505-2E9C-101B-9397-08002B2CF9AE}" pid="4" name="HiddenSlides">
    <vt:i4>0</vt:i4>
  </property>
  <property fmtid="{D5CDD505-2E9C-101B-9397-08002B2CF9AE}" pid="5" name="HyperlinksChanged">
    <vt:bool>0</vt:bool>
  </property>
  <property fmtid="{D5CDD505-2E9C-101B-9397-08002B2CF9AE}" pid="6" name="LinksUpToDate">
    <vt:bool>0</vt:bool>
  </property>
  <property fmtid="{D5CDD505-2E9C-101B-9397-08002B2CF9AE}" pid="7" name="MMClips">
    <vt:i4>0</vt:i4>
  </property>
  <property fmtid="{D5CDD505-2E9C-101B-9397-08002B2CF9AE}" pid="8" name="Notes">
    <vt:i4>1</vt:i4>
  </property>
  <property fmtid="{D5CDD505-2E9C-101B-9397-08002B2CF9AE}" pid="9" name="PresentationFormat">
    <vt:lpwstr>Экран (4:3)</vt:lpwstr>
  </property>
  <property fmtid="{D5CDD505-2E9C-101B-9397-08002B2CF9AE}" pid="10" name="ScaleCrop">
    <vt:bool>0</vt:bool>
  </property>
  <property fmtid="{D5CDD505-2E9C-101B-9397-08002B2CF9AE}" pid="11" name="ShareDoc">
    <vt:bool>0</vt:bool>
  </property>
  <property fmtid="{D5CDD505-2E9C-101B-9397-08002B2CF9AE}" pid="12" name="Slides">
    <vt:i4>136</vt:i4>
  </property>
</Properties>
</file>